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63" r:id="rId5"/>
    <p:sldId id="264" r:id="rId6"/>
    <p:sldId id="265" r:id="rId7"/>
    <p:sldId id="266" r:id="rId8"/>
    <p:sldId id="267" r:id="rId9"/>
    <p:sldId id="270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9" r:id="rId18"/>
    <p:sldId id="276" r:id="rId19"/>
    <p:sldId id="277" r:id="rId20"/>
    <p:sldId id="258" r:id="rId21"/>
    <p:sldId id="260" r:id="rId22"/>
    <p:sldId id="261" r:id="rId23"/>
    <p:sldId id="26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5" autoAdjust="0"/>
    <p:restoredTop sz="94660"/>
  </p:normalViewPr>
  <p:slideViewPr>
    <p:cSldViewPr snapToGrid="0">
      <p:cViewPr varScale="1">
        <p:scale>
          <a:sx n="52" d="100"/>
          <a:sy n="52" d="100"/>
        </p:scale>
        <p:origin x="7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B694-0692-4387-8139-98B4FE528DC0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FBC-1605-4EB2-9F34-D4276ABE1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4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B694-0692-4387-8139-98B4FE528DC0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FBC-1605-4EB2-9F34-D4276ABE1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5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B694-0692-4387-8139-98B4FE528DC0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FBC-1605-4EB2-9F34-D4276ABE1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95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B694-0692-4387-8139-98B4FE528DC0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FBC-1605-4EB2-9F34-D4276ABE1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48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B694-0692-4387-8139-98B4FE528DC0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FBC-1605-4EB2-9F34-D4276ABE1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18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B694-0692-4387-8139-98B4FE528DC0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FBC-1605-4EB2-9F34-D4276ABE1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0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B694-0692-4387-8139-98B4FE528DC0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FBC-1605-4EB2-9F34-D4276ABE1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70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B694-0692-4387-8139-98B4FE528DC0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FBC-1605-4EB2-9F34-D4276ABE1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96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B694-0692-4387-8139-98B4FE528DC0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FBC-1605-4EB2-9F34-D4276ABE1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5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B694-0692-4387-8139-98B4FE528DC0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FBC-1605-4EB2-9F34-D4276ABE1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58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B694-0692-4387-8139-98B4FE528DC0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AFBC-1605-4EB2-9F34-D4276ABE1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39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EB694-0692-4387-8139-98B4FE528DC0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BAFBC-1605-4EB2-9F34-D4276ABE1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10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c3e.ouponlinepractice.com/landing-page/index.html#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c3e.ouponlinepractice.com/landing-page/index.html#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1371" y="545419"/>
            <a:ext cx="3733800" cy="5735638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Online Practice 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On the Move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/>
              <a:t>Registration tutorial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40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24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119743"/>
            <a:ext cx="10983685" cy="1121229"/>
          </a:xfrm>
        </p:spPr>
        <p:txBody>
          <a:bodyPr/>
          <a:lstStyle/>
          <a:p>
            <a:pPr algn="ctr"/>
            <a:r>
              <a:rPr lang="en-US" b="1" dirty="0"/>
              <a:t>Step 7: Type your information and password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1229"/>
            <a:ext cx="12192000" cy="5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4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76200"/>
            <a:ext cx="10983685" cy="1164772"/>
          </a:xfrm>
        </p:spPr>
        <p:txBody>
          <a:bodyPr/>
          <a:lstStyle/>
          <a:p>
            <a:pPr algn="ctr"/>
            <a:r>
              <a:rPr lang="en-US" b="1" dirty="0"/>
              <a:t>Step 8: Choose your textbook…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7288"/>
            <a:ext cx="12192000" cy="596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8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119743"/>
            <a:ext cx="10983685" cy="1121229"/>
          </a:xfrm>
        </p:spPr>
        <p:txBody>
          <a:bodyPr/>
          <a:lstStyle/>
          <a:p>
            <a:pPr algn="ctr"/>
            <a:r>
              <a:rPr lang="en-US" b="1" dirty="0"/>
              <a:t>Step 8: … and verify you made the correct choice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2987"/>
            <a:ext cx="12192000" cy="579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46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119743"/>
            <a:ext cx="10983685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Step 9: Enter the class code </a:t>
            </a:r>
            <a:r>
              <a:rPr lang="en-US" b="1" i="1" u="sng" dirty="0">
                <a:solidFill>
                  <a:srgbClr val="FF0000"/>
                </a:solidFill>
              </a:rPr>
              <a:t>your professor gave you</a:t>
            </a:r>
            <a:br>
              <a:rPr lang="en-US" b="1" i="1" u="sng" dirty="0">
                <a:solidFill>
                  <a:srgbClr val="FF0000"/>
                </a:solidFill>
              </a:rPr>
            </a:br>
            <a:r>
              <a:rPr lang="en-US" b="1" dirty="0"/>
              <a:t>and join your English class!</a:t>
            </a:r>
            <a:br>
              <a:rPr lang="en-US" b="1" dirty="0"/>
            </a:br>
            <a:r>
              <a:rPr lang="en-US" b="1" dirty="0"/>
              <a:t>Ask your professor for help if you need it here.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4"/>
            <a:ext cx="12192000" cy="5032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603EB6-B9FC-43EB-B1D9-99ECF3D0F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4558619"/>
            <a:ext cx="11506200" cy="1800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1A2963-63FE-4C81-B771-655207156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58618"/>
            <a:ext cx="9605107" cy="137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15" y="119743"/>
            <a:ext cx="11723914" cy="112122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Step 10: Verify your information and click “log in”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12192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58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119743"/>
            <a:ext cx="10983685" cy="112122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Step 11: Choose your textbook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4770"/>
            <a:ext cx="12192000" cy="569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45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119743"/>
            <a:ext cx="10983685" cy="1121229"/>
          </a:xfrm>
        </p:spPr>
        <p:txBody>
          <a:bodyPr/>
          <a:lstStyle/>
          <a:p>
            <a:pPr algn="ctr"/>
            <a:r>
              <a:rPr lang="en-US" b="1" dirty="0"/>
              <a:t>Step 12: Now you can use Online Practice tools!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8636"/>
            <a:ext cx="12192000" cy="630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21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8971" y="1825624"/>
            <a:ext cx="3886201" cy="4792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F0000"/>
                </a:solidFill>
              </a:rPr>
              <a:t>On the Move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40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5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119742"/>
            <a:ext cx="10983685" cy="316774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Step 1: Visit the </a:t>
            </a:r>
            <a:r>
              <a:rPr lang="en-US" b="1" dirty="0">
                <a:solidFill>
                  <a:srgbClr val="FF0000"/>
                </a:solidFill>
              </a:rPr>
              <a:t>ON THE MOVE </a:t>
            </a:r>
            <a:r>
              <a:rPr lang="en-US" b="1" dirty="0"/>
              <a:t>website with your smart phone or tablet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https://m-sc3e.ouponlinepractice.com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4125685"/>
            <a:ext cx="8382000" cy="2051277"/>
          </a:xfrm>
        </p:spPr>
        <p:txBody>
          <a:bodyPr/>
          <a:lstStyle/>
          <a:p>
            <a:pPr marL="0" indent="0">
              <a:buNone/>
            </a:pPr>
            <a:r>
              <a:rPr lang="en-GB" sz="9600" dirty="0">
                <a:hlinkClick r:id="rId2"/>
              </a:rPr>
              <a:t>Click here!</a:t>
            </a:r>
            <a:endParaRPr lang="en-GB" sz="96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640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119743"/>
            <a:ext cx="10983685" cy="1121229"/>
          </a:xfrm>
        </p:spPr>
        <p:txBody>
          <a:bodyPr/>
          <a:lstStyle/>
          <a:p>
            <a:pPr algn="ctr"/>
            <a:r>
              <a:rPr lang="en-US" b="1" dirty="0"/>
              <a:t>Step 2: Type your email and password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950"/>
            <a:ext cx="121920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4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8971" y="1825624"/>
            <a:ext cx="3886201" cy="4792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F0000"/>
                </a:solidFill>
              </a:rPr>
              <a:t>Online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FF0000"/>
                </a:solidFill>
              </a:rPr>
              <a:t>Practice</a:t>
            </a:r>
          </a:p>
          <a:p>
            <a:pPr marL="0" indent="0">
              <a:buNone/>
            </a:pPr>
            <a:r>
              <a:rPr lang="en-US" sz="5400" b="1" dirty="0"/>
              <a:t>Registration</a:t>
            </a:r>
            <a:endParaRPr lang="en-GB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40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85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365126"/>
            <a:ext cx="10983685" cy="875846"/>
          </a:xfrm>
        </p:spPr>
        <p:txBody>
          <a:bodyPr/>
          <a:lstStyle/>
          <a:p>
            <a:pPr algn="ctr"/>
            <a:r>
              <a:rPr lang="en-US" b="1" dirty="0"/>
              <a:t>Step 3: Choose your level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900"/>
            <a:ext cx="12192000" cy="580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44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29" y="152400"/>
            <a:ext cx="11702142" cy="108857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Step 4: Click on “Activities”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3" y="898182"/>
            <a:ext cx="12098857" cy="595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31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0"/>
            <a:ext cx="10983685" cy="1240972"/>
          </a:xfrm>
        </p:spPr>
        <p:txBody>
          <a:bodyPr/>
          <a:lstStyle/>
          <a:p>
            <a:pPr algn="ctr"/>
            <a:r>
              <a:rPr lang="en-US" b="1" dirty="0"/>
              <a:t>Step 5: Choose your unit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058"/>
            <a:ext cx="12192000" cy="594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18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0"/>
            <a:ext cx="10983685" cy="1240972"/>
          </a:xfrm>
        </p:spPr>
        <p:txBody>
          <a:bodyPr/>
          <a:lstStyle/>
          <a:p>
            <a:pPr algn="ctr"/>
            <a:r>
              <a:rPr lang="en-US" b="1" dirty="0"/>
              <a:t>Step 6: Now you can use On the Move!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156"/>
            <a:ext cx="12192000" cy="589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9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" y="365126"/>
            <a:ext cx="11908972" cy="87584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Step 1: Visit http://www.smartchoicepractice.com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9770" y="2939143"/>
            <a:ext cx="8284029" cy="3237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8800" dirty="0">
                <a:hlinkClick r:id="rId2"/>
              </a:rPr>
              <a:t>Click here!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307658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174171"/>
            <a:ext cx="10983685" cy="1066801"/>
          </a:xfrm>
        </p:spPr>
        <p:txBody>
          <a:bodyPr/>
          <a:lstStyle/>
          <a:p>
            <a:pPr algn="ctr"/>
            <a:r>
              <a:rPr lang="en-US" b="1" dirty="0"/>
              <a:t>Step 2: Click “go to online practice”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4444"/>
            <a:ext cx="12192000" cy="567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95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97971"/>
            <a:ext cx="10983685" cy="1143001"/>
          </a:xfrm>
        </p:spPr>
        <p:txBody>
          <a:bodyPr/>
          <a:lstStyle/>
          <a:p>
            <a:pPr algn="ctr"/>
            <a:r>
              <a:rPr lang="en-US" b="1" dirty="0"/>
              <a:t>Step 3: Click “Register”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5644"/>
            <a:ext cx="12192000" cy="618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62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119743"/>
            <a:ext cx="10983685" cy="1121229"/>
          </a:xfrm>
        </p:spPr>
        <p:txBody>
          <a:bodyPr/>
          <a:lstStyle/>
          <a:p>
            <a:pPr algn="ctr"/>
            <a:r>
              <a:rPr lang="en-US" b="1" dirty="0"/>
              <a:t>Step 4: Choose your language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6F291A-C8E1-4010-8358-D3A2D7884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2387"/>
            <a:ext cx="12192000" cy="58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05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76200"/>
            <a:ext cx="10983685" cy="1164772"/>
          </a:xfrm>
        </p:spPr>
        <p:txBody>
          <a:bodyPr/>
          <a:lstStyle/>
          <a:p>
            <a:pPr algn="ctr"/>
            <a:r>
              <a:rPr lang="en-US" b="1" dirty="0"/>
              <a:t>Step 5: Read and agree to terms and conditions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915"/>
            <a:ext cx="12192000" cy="5733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A97249-F162-4070-AA21-AA639ABD0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5625"/>
            <a:ext cx="12145703" cy="495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7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0"/>
            <a:ext cx="10983685" cy="1240972"/>
          </a:xfrm>
        </p:spPr>
        <p:txBody>
          <a:bodyPr/>
          <a:lstStyle/>
          <a:p>
            <a:pPr algn="ctr"/>
            <a:r>
              <a:rPr lang="en-US" b="1" dirty="0"/>
              <a:t>Step 6: Find your access code in your textbook…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201"/>
            <a:ext cx="12192000" cy="57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69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0"/>
            <a:ext cx="10983685" cy="1240972"/>
          </a:xfrm>
        </p:spPr>
        <p:txBody>
          <a:bodyPr/>
          <a:lstStyle/>
          <a:p>
            <a:pPr algn="ctr"/>
            <a:r>
              <a:rPr lang="en-US" b="1" dirty="0"/>
              <a:t>Step 6: … and type it into the blank spaces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A511B8-0CF7-4198-BFE6-F057989D5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1" y="929148"/>
            <a:ext cx="12169549" cy="592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63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239</Words>
  <Application>Microsoft Office PowerPoint</Application>
  <PresentationFormat>Widescreen</PresentationFormat>
  <Paragraphs>27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 Online Practice  and  On the Move  Registration tutorial</vt:lpstr>
      <vt:lpstr>PowerPoint Presentation</vt:lpstr>
      <vt:lpstr>Step 1: Visit http://www.smartchoicepractice.com</vt:lpstr>
      <vt:lpstr>Step 2: Click “go to online practice”</vt:lpstr>
      <vt:lpstr>Step 3: Click “Register”</vt:lpstr>
      <vt:lpstr>Step 4: Choose your language</vt:lpstr>
      <vt:lpstr>Step 5: Read and agree to terms and conditions</vt:lpstr>
      <vt:lpstr>Step 6: Find your access code in your textbook…</vt:lpstr>
      <vt:lpstr>Step 6: … and type it into the blank spaces</vt:lpstr>
      <vt:lpstr>Step 7: Type your information and password</vt:lpstr>
      <vt:lpstr>Step 8: Choose your textbook…</vt:lpstr>
      <vt:lpstr>Step 8: … and verify you made the correct choice</vt:lpstr>
      <vt:lpstr>Step 9: Enter the class code your professor gave you and join your English class! Ask your professor for help if you need it here.</vt:lpstr>
      <vt:lpstr>Step 10: Verify your information and click “log in”</vt:lpstr>
      <vt:lpstr>Step 11: Choose your textbook</vt:lpstr>
      <vt:lpstr>Step 12: Now you can use Online Practice tools!</vt:lpstr>
      <vt:lpstr>PowerPoint Presentation</vt:lpstr>
      <vt:lpstr>Step 1: Visit the ON THE MOVE website with your smart phone or tablet  https://m-sc3e.ouponlinepractice.com</vt:lpstr>
      <vt:lpstr>Step 2: Type your email and password</vt:lpstr>
      <vt:lpstr>Step 3: Choose your level</vt:lpstr>
      <vt:lpstr>Step 4: Click on “Activities”</vt:lpstr>
      <vt:lpstr>Step 5: Choose your unit</vt:lpstr>
      <vt:lpstr>Step 6: Now you can use On the Move!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Angel</cp:lastModifiedBy>
  <cp:revision>14</cp:revision>
  <dcterms:created xsi:type="dcterms:W3CDTF">2019-03-02T04:52:47Z</dcterms:created>
  <dcterms:modified xsi:type="dcterms:W3CDTF">2020-01-16T01:12:55Z</dcterms:modified>
</cp:coreProperties>
</file>