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2" r:id="rId2"/>
  </p:sldMasterIdLst>
  <p:notesMasterIdLst>
    <p:notesMasterId r:id="rId55"/>
  </p:notesMasterIdLst>
  <p:sldIdLst>
    <p:sldId id="256" r:id="rId3"/>
    <p:sldId id="257" r:id="rId4"/>
    <p:sldId id="343" r:id="rId5"/>
    <p:sldId id="344" r:id="rId6"/>
    <p:sldId id="345" r:id="rId7"/>
    <p:sldId id="346" r:id="rId8"/>
    <p:sldId id="347" r:id="rId9"/>
    <p:sldId id="279" r:id="rId10"/>
    <p:sldId id="348" r:id="rId11"/>
    <p:sldId id="349" r:id="rId12"/>
    <p:sldId id="350" r:id="rId13"/>
    <p:sldId id="351" r:id="rId14"/>
    <p:sldId id="352" r:id="rId15"/>
    <p:sldId id="371" r:id="rId16"/>
    <p:sldId id="375" r:id="rId17"/>
    <p:sldId id="353" r:id="rId18"/>
    <p:sldId id="354" r:id="rId19"/>
    <p:sldId id="355" r:id="rId20"/>
    <p:sldId id="356" r:id="rId21"/>
    <p:sldId id="357" r:id="rId22"/>
    <p:sldId id="358" r:id="rId23"/>
    <p:sldId id="376" r:id="rId24"/>
    <p:sldId id="377" r:id="rId25"/>
    <p:sldId id="359" r:id="rId26"/>
    <p:sldId id="360" r:id="rId27"/>
    <p:sldId id="361" r:id="rId28"/>
    <p:sldId id="364" r:id="rId29"/>
    <p:sldId id="362" r:id="rId30"/>
    <p:sldId id="363" r:id="rId31"/>
    <p:sldId id="368" r:id="rId32"/>
    <p:sldId id="383" r:id="rId33"/>
    <p:sldId id="381" r:id="rId34"/>
    <p:sldId id="385" r:id="rId35"/>
    <p:sldId id="384" r:id="rId36"/>
    <p:sldId id="366" r:id="rId37"/>
    <p:sldId id="386" r:id="rId38"/>
    <p:sldId id="387" r:id="rId39"/>
    <p:sldId id="388" r:id="rId40"/>
    <p:sldId id="367" r:id="rId41"/>
    <p:sldId id="389" r:id="rId42"/>
    <p:sldId id="390" r:id="rId43"/>
    <p:sldId id="391" r:id="rId44"/>
    <p:sldId id="331" r:id="rId45"/>
    <p:sldId id="369" r:id="rId46"/>
    <p:sldId id="392" r:id="rId47"/>
    <p:sldId id="393" r:id="rId48"/>
    <p:sldId id="394" r:id="rId49"/>
    <p:sldId id="370" r:id="rId50"/>
    <p:sldId id="395" r:id="rId51"/>
    <p:sldId id="396" r:id="rId52"/>
    <p:sldId id="397" r:id="rId53"/>
    <p:sldId id="280"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 initials="A" lastIdx="2" clrIdx="0">
    <p:extLst>
      <p:ext uri="{19B8F6BF-5375-455C-9EA6-DF929625EA0E}">
        <p15:presenceInfo xmlns:p15="http://schemas.microsoft.com/office/powerpoint/2012/main" userId="Ang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213" autoAdjust="0"/>
  </p:normalViewPr>
  <p:slideViewPr>
    <p:cSldViewPr>
      <p:cViewPr varScale="1">
        <p:scale>
          <a:sx n="52" d="100"/>
          <a:sy n="52" d="100"/>
        </p:scale>
        <p:origin x="1238" y="58"/>
      </p:cViewPr>
      <p:guideLst>
        <p:guide orient="horz" pos="2160"/>
        <p:guide pos="2880"/>
      </p:guideLst>
    </p:cSldViewPr>
  </p:slideViewPr>
  <p:outlineViewPr>
    <p:cViewPr>
      <p:scale>
        <a:sx n="33" d="100"/>
        <a:sy n="33" d="100"/>
      </p:scale>
      <p:origin x="0" y="-11035"/>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C9431-AC0D-4CE9-8DC4-617BC9BDDB60}" type="datetimeFigureOut">
              <a:rPr lang="es-DO" smtClean="0"/>
              <a:t>14/1/2020</a:t>
            </a:fld>
            <a:endParaRPr lang="es-D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F8F7C-A694-4CF1-821C-5A56475411CE}" type="slidenum">
              <a:rPr lang="es-DO" smtClean="0"/>
              <a:t>‹#›</a:t>
            </a:fld>
            <a:endParaRPr lang="es-DO"/>
          </a:p>
        </p:txBody>
      </p:sp>
    </p:spTree>
    <p:extLst>
      <p:ext uri="{BB962C8B-B14F-4D97-AF65-F5344CB8AC3E}">
        <p14:creationId xmlns:p14="http://schemas.microsoft.com/office/powerpoint/2010/main" val="80761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24968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a:t>Haga clic para modificar el estilo de título del patrón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385062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31377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9659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85491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0129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32133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307624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196328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a:xfrm>
            <a:off x="1900237" y="5410202"/>
            <a:ext cx="3843665" cy="365125"/>
          </a:xfrm>
        </p:spPr>
        <p:txBody>
          <a:bodyPr/>
          <a:lstStyle/>
          <a:p>
            <a:endParaRPr lang="es-ES"/>
          </a:p>
        </p:txBody>
      </p:sp>
      <p:sp>
        <p:nvSpPr>
          <p:cNvPr id="6" name="Slide Number Placeholder 5"/>
          <p:cNvSpPr>
            <a:spLocks noGrp="1"/>
          </p:cNvSpPr>
          <p:nvPr>
            <p:ph type="sldNum" sz="quarter" idx="12"/>
          </p:nvPr>
        </p:nvSpPr>
        <p:spPr>
          <a:xfrm>
            <a:off x="7915603" y="5410200"/>
            <a:ext cx="578317" cy="365125"/>
          </a:xfrm>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6099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s-ES"/>
              <a:t>Haga clic para modificar el estilo de título del patrón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A5F814A2-CCBE-4435-87AF-B3BADF6C15AA}" type="datetimeFigureOut">
              <a:rPr lang="es-ES" smtClean="0"/>
              <a:pPr/>
              <a:t>14/01/2020</a:t>
            </a:fld>
            <a:endParaRPr lang="es-ES"/>
          </a:p>
        </p:txBody>
      </p:sp>
      <p:sp>
        <p:nvSpPr>
          <p:cNvPr id="50" name="Footer Placeholder 4"/>
          <p:cNvSpPr>
            <a:spLocks noGrp="1"/>
          </p:cNvSpPr>
          <p:nvPr>
            <p:ph type="ftr" sz="quarter" idx="11"/>
          </p:nvPr>
        </p:nvSpPr>
        <p:spPr>
          <a:xfrm>
            <a:off x="856059" y="5883276"/>
            <a:ext cx="4679482" cy="365125"/>
          </a:xfrm>
        </p:spPr>
        <p:txBody>
          <a:bodyPr/>
          <a:lstStyle/>
          <a:p>
            <a:endParaRPr lang="es-ES"/>
          </a:p>
        </p:txBody>
      </p:sp>
      <p:sp>
        <p:nvSpPr>
          <p:cNvPr id="51" name="Slide Number Placeholder 5"/>
          <p:cNvSpPr>
            <a:spLocks noGrp="1"/>
          </p:cNvSpPr>
          <p:nvPr>
            <p:ph type="sldNum" sz="quarter" idx="12"/>
          </p:nvPr>
        </p:nvSpPr>
        <p:spPr>
          <a:xfrm>
            <a:off x="7707241" y="5883275"/>
            <a:ext cx="578317" cy="365125"/>
          </a:xfrm>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34725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3053093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788832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575159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629887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147096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4294430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546237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770956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118095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3960578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8247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550932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727882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340893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4" name="Footer Placeholder 3"/>
          <p:cNvSpPr>
            <a:spLocks noGrp="1"/>
          </p:cNvSpPr>
          <p:nvPr>
            <p:ph type="ftr" sz="quarter" idx="11"/>
          </p:nvPr>
        </p:nvSpPr>
        <p:spPr/>
        <p:txBody>
          <a:bodyPr/>
          <a:lstStyle>
            <a:lvl1pPr>
              <a:defRPr cap="all" baseline="0"/>
            </a:lvl1pPr>
          </a:lstStyle>
          <a:p>
            <a:endParaRPr lang="es-ES"/>
          </a:p>
        </p:txBody>
      </p:sp>
      <p:sp>
        <p:nvSpPr>
          <p:cNvPr id="5" name="Slide Number Placeholder 4"/>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1709163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101518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11364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109570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339282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311263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43587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100623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F814A2-CCBE-4435-87AF-B3BADF6C15AA}" type="datetimeFigureOut">
              <a:rPr lang="es-ES" smtClean="0"/>
              <a:pPr/>
              <a:t>14/01/2020</a:t>
            </a:fld>
            <a:endParaRPr lang="es-ES"/>
          </a:p>
        </p:txBody>
      </p:sp>
      <p:sp>
        <p:nvSpPr>
          <p:cNvPr id="6" name="Footer Placeholder 5"/>
          <p:cNvSpPr>
            <a:spLocks noGrp="1"/>
          </p:cNvSpPr>
          <p:nvPr>
            <p:ph type="ftr" sz="quarter" idx="11"/>
          </p:nvPr>
        </p:nvSpPr>
        <p:spPr>
          <a:xfrm>
            <a:off x="533400" y="6172200"/>
            <a:ext cx="5811724" cy="365125"/>
          </a:xfrm>
        </p:spPr>
        <p:txBody>
          <a:bodyPr/>
          <a:lstStyle/>
          <a:p>
            <a:endParaRPr lang="es-ES"/>
          </a:p>
        </p:txBody>
      </p:sp>
      <p:sp>
        <p:nvSpPr>
          <p:cNvPr id="7" name="Slide Number Placeholder 6"/>
          <p:cNvSpPr>
            <a:spLocks noGrp="1"/>
          </p:cNvSpPr>
          <p:nvPr>
            <p:ph type="sldNum" sz="quarter" idx="12"/>
          </p:nvPr>
        </p:nvSpPr>
        <p:spPr/>
        <p:txBody>
          <a:bodyPr/>
          <a:lstStyle/>
          <a:p>
            <a:fld id="{D038EED5-6CA8-4791-98BE-F7AB7A741B4D}" type="slidenum">
              <a:rPr lang="es-ES" smtClean="0"/>
              <a:pPr/>
              <a:t>‹#›</a:t>
            </a:fld>
            <a:endParaRPr lang="es-ES"/>
          </a:p>
        </p:txBody>
      </p:sp>
    </p:spTree>
    <p:extLst>
      <p:ext uri="{BB962C8B-B14F-4D97-AF65-F5344CB8AC3E}">
        <p14:creationId xmlns:p14="http://schemas.microsoft.com/office/powerpoint/2010/main" val="280916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5F814A2-CCBE-4435-87AF-B3BADF6C15AA}" type="datetimeFigureOut">
              <a:rPr lang="es-ES" smtClean="0"/>
              <a:pPr/>
              <a:t>14/01/2020</a:t>
            </a:fld>
            <a:endParaRPr lang="es-E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038EED5-6CA8-4791-98BE-F7AB7A741B4D}" type="slidenum">
              <a:rPr lang="es-ES" smtClean="0"/>
              <a:pPr/>
              <a:t>‹#›</a:t>
            </a:fld>
            <a:endParaRPr lang="es-ES"/>
          </a:p>
        </p:txBody>
      </p:sp>
    </p:spTree>
    <p:extLst>
      <p:ext uri="{BB962C8B-B14F-4D97-AF65-F5344CB8AC3E}">
        <p14:creationId xmlns:p14="http://schemas.microsoft.com/office/powerpoint/2010/main" val="2145097188"/>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F814A2-CCBE-4435-87AF-B3BADF6C15AA}" type="datetimeFigureOut">
              <a:rPr lang="es-ES" smtClean="0"/>
              <a:pPr/>
              <a:t>14/01/2020</a:t>
            </a:fld>
            <a:endParaRPr lang="es-E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38EED5-6CA8-4791-98BE-F7AB7A741B4D}" type="slidenum">
              <a:rPr lang="es-ES" smtClean="0"/>
              <a:pPr/>
              <a:t>‹#›</a:t>
            </a:fld>
            <a:endParaRPr lang="es-ES"/>
          </a:p>
        </p:txBody>
      </p:sp>
    </p:spTree>
    <p:extLst>
      <p:ext uri="{BB962C8B-B14F-4D97-AF65-F5344CB8AC3E}">
        <p14:creationId xmlns:p14="http://schemas.microsoft.com/office/powerpoint/2010/main" val="3306084000"/>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hyperlink" Target="https://www.ducksters.com/history/american_revolution.php"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hyperlink" Target="https://www.ducksters.com/biography/women_leaders/abigail_adams.php"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hyperlink" Target="https://www.ducksters.com/history/declaration_of_independence.php"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hyperlink" Target="https://www.ducksters.com/history/declaration_of_independence.php"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00488" y="3244334"/>
            <a:ext cx="184731" cy="369332"/>
          </a:xfrm>
          <a:prstGeom prst="rect">
            <a:avLst/>
          </a:prstGeom>
        </p:spPr>
        <p:txBody>
          <a:bodyPr wrap="none">
            <a:spAutoFit/>
          </a:bodyPr>
          <a:lstStyle/>
          <a:p>
            <a:endParaRPr lang="es-ES" dirty="0"/>
          </a:p>
        </p:txBody>
      </p:sp>
      <p:pic>
        <p:nvPicPr>
          <p:cNvPr id="3" name="Imagen 3">
            <a:extLst>
              <a:ext uri="{FF2B5EF4-FFF2-40B4-BE49-F238E27FC236}">
                <a16:creationId xmlns:a16="http://schemas.microsoft.com/office/drawing/2014/main" id="{ACBF6719-145A-4A80-ABE6-6B7E7A0B6E24}"/>
              </a:ext>
            </a:extLst>
          </p:cNvPr>
          <p:cNvPicPr>
            <a:picLocks noChangeAspect="1"/>
          </p:cNvPicPr>
          <p:nvPr/>
        </p:nvPicPr>
        <p:blipFill>
          <a:blip r:embed="rId2"/>
          <a:stretch>
            <a:fillRect/>
          </a:stretch>
        </p:blipFill>
        <p:spPr>
          <a:xfrm>
            <a:off x="1428728" y="642918"/>
            <a:ext cx="6821198" cy="1445145"/>
          </a:xfrm>
          <a:prstGeom prst="rect">
            <a:avLst/>
          </a:prstGeom>
        </p:spPr>
      </p:pic>
      <p:sp>
        <p:nvSpPr>
          <p:cNvPr id="5" name="4 Rectángulo"/>
          <p:cNvSpPr/>
          <p:nvPr/>
        </p:nvSpPr>
        <p:spPr>
          <a:xfrm>
            <a:off x="857224" y="4429132"/>
            <a:ext cx="7572428" cy="1815882"/>
          </a:xfrm>
          <a:prstGeom prst="rect">
            <a:avLst/>
          </a:prstGeom>
        </p:spPr>
        <p:txBody>
          <a:bodyPr wrap="square">
            <a:spAutoFit/>
          </a:bodyPr>
          <a:lstStyle/>
          <a:p>
            <a:r>
              <a:rPr lang="es-DO" sz="2800" dirty="0">
                <a:latin typeface="Times New Roman" pitchFamily="18" charset="0"/>
                <a:cs typeface="Times New Roman" pitchFamily="18" charset="0"/>
              </a:rPr>
              <a:t>Leander Lobequi De la Cruz--------2015-0217.</a:t>
            </a:r>
          </a:p>
          <a:p>
            <a:r>
              <a:rPr lang="es-DO" sz="2800" dirty="0">
                <a:latin typeface="Times New Roman" pitchFamily="18" charset="0"/>
                <a:cs typeface="Times New Roman" pitchFamily="18" charset="0"/>
              </a:rPr>
              <a:t>Visanel  Jiménez ---------------------2015-0098.</a:t>
            </a:r>
          </a:p>
          <a:p>
            <a:r>
              <a:rPr lang="es-DO" sz="2800" dirty="0">
                <a:latin typeface="Times New Roman" pitchFamily="18" charset="0"/>
                <a:cs typeface="Times New Roman" pitchFamily="18" charset="0"/>
              </a:rPr>
              <a:t>Jacobo Peguero Ortiz-----------------2015-0276.</a:t>
            </a:r>
          </a:p>
          <a:p>
            <a:r>
              <a:rPr lang="es-DO" sz="2800" dirty="0">
                <a:latin typeface="Times New Roman" pitchFamily="18" charset="0"/>
                <a:cs typeface="Times New Roman" pitchFamily="18" charset="0"/>
              </a:rPr>
              <a:t>Eduardo Martínez---------------------2013-0294.</a:t>
            </a:r>
          </a:p>
        </p:txBody>
      </p:sp>
      <p:sp>
        <p:nvSpPr>
          <p:cNvPr id="6" name="5 Rectángulo"/>
          <p:cNvSpPr/>
          <p:nvPr/>
        </p:nvSpPr>
        <p:spPr>
          <a:xfrm>
            <a:off x="2510090" y="2649817"/>
            <a:ext cx="3975960" cy="954107"/>
          </a:xfrm>
          <a:prstGeom prst="rect">
            <a:avLst/>
          </a:prstGeom>
        </p:spPr>
        <p:txBody>
          <a:bodyPr wrap="none">
            <a:spAutoFit/>
          </a:bodyPr>
          <a:lstStyle/>
          <a:p>
            <a:r>
              <a:rPr lang="es-DO" sz="2400" b="1" dirty="0">
                <a:latin typeface="Times New Roman" pitchFamily="18" charset="0"/>
                <a:cs typeface="Times New Roman" pitchFamily="18" charset="0"/>
              </a:rPr>
              <a:t>   </a:t>
            </a:r>
            <a:r>
              <a:rPr lang="es-DO" sz="2800" b="1" dirty="0">
                <a:latin typeface="Times New Roman" pitchFamily="18" charset="0"/>
                <a:cs typeface="Times New Roman" pitchFamily="18" charset="0"/>
              </a:rPr>
              <a:t>Teacher:</a:t>
            </a:r>
          </a:p>
          <a:p>
            <a:pPr algn="ctr"/>
            <a:r>
              <a:rPr lang="es-DO" sz="2800" dirty="0">
                <a:latin typeface="Arial" panose="020B0604020202020204" pitchFamily="34" charset="0"/>
                <a:cs typeface="Arial" panose="020B0604020202020204" pitchFamily="34" charset="0"/>
              </a:rPr>
              <a:t>Ángel Rafael Torres MA</a:t>
            </a:r>
          </a:p>
        </p:txBody>
      </p:sp>
      <p:sp>
        <p:nvSpPr>
          <p:cNvPr id="8" name="7 Rectángulo"/>
          <p:cNvSpPr/>
          <p:nvPr/>
        </p:nvSpPr>
        <p:spPr>
          <a:xfrm>
            <a:off x="3571868" y="3357562"/>
            <a:ext cx="1645002" cy="954107"/>
          </a:xfrm>
          <a:prstGeom prst="rect">
            <a:avLst/>
          </a:prstGeom>
        </p:spPr>
        <p:txBody>
          <a:bodyPr wrap="none">
            <a:spAutoFit/>
          </a:bodyPr>
          <a:lstStyle/>
          <a:p>
            <a:endParaRPr lang="es-DO" sz="2800" b="1" dirty="0">
              <a:latin typeface="Times New Roman" pitchFamily="18" charset="0"/>
              <a:cs typeface="Times New Roman" pitchFamily="18" charset="0"/>
            </a:endParaRPr>
          </a:p>
          <a:p>
            <a:r>
              <a:rPr lang="es-DO" sz="2800" b="1" dirty="0">
                <a:latin typeface="Times New Roman" pitchFamily="18" charset="0"/>
                <a:cs typeface="Times New Roman" pitchFamily="18" charset="0"/>
              </a:rPr>
              <a:t>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6145849-988A-4CB8-92E5-8E306F45B359}"/>
              </a:ext>
            </a:extLst>
          </p:cNvPr>
          <p:cNvSpPr/>
          <p:nvPr/>
        </p:nvSpPr>
        <p:spPr>
          <a:xfrm>
            <a:off x="0" y="1"/>
            <a:ext cx="9144000" cy="6247864"/>
          </a:xfrm>
          <a:prstGeom prst="rect">
            <a:avLst/>
          </a:prstGeom>
        </p:spPr>
        <p:txBody>
          <a:bodyPr wrap="square">
            <a:spAutoFit/>
          </a:bodyPr>
          <a:lstStyle/>
          <a:p>
            <a:r>
              <a:rPr lang="en-US" sz="4000" b="1" dirty="0"/>
              <a:t>What is George Washington most known for?</a:t>
            </a:r>
            <a:r>
              <a:rPr lang="en-US" sz="4000" dirty="0"/>
              <a:t> </a:t>
            </a:r>
            <a:br>
              <a:rPr lang="en-US" sz="4000" dirty="0"/>
            </a:br>
            <a:br>
              <a:rPr lang="en-US" sz="4000" dirty="0"/>
            </a:br>
            <a:r>
              <a:rPr lang="en-US" sz="4000" dirty="0"/>
              <a:t>One of the most popular Presidents of the United States, George Washington is known for leading the Continental Army in victory over the British in the </a:t>
            </a:r>
            <a:r>
              <a:rPr lang="en-US" sz="4000" dirty="0">
                <a:hlinkClick r:id="rId2"/>
              </a:rPr>
              <a:t>American Revolution</a:t>
            </a:r>
            <a:r>
              <a:rPr lang="en-US" sz="4000" dirty="0"/>
              <a:t>. He also was the first President of the United States and helped to define what the role of the president would be going forward. </a:t>
            </a:r>
            <a:endParaRPr lang="es-DO" sz="4000" dirty="0"/>
          </a:p>
        </p:txBody>
      </p:sp>
    </p:spTree>
    <p:extLst>
      <p:ext uri="{BB962C8B-B14F-4D97-AF65-F5344CB8AC3E}">
        <p14:creationId xmlns:p14="http://schemas.microsoft.com/office/powerpoint/2010/main" val="10786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F02EC8D-7826-4CB4-B5AD-62A86E973024}"/>
              </a:ext>
            </a:extLst>
          </p:cNvPr>
          <p:cNvSpPr/>
          <p:nvPr/>
        </p:nvSpPr>
        <p:spPr>
          <a:xfrm>
            <a:off x="0" y="116632"/>
            <a:ext cx="9144000" cy="3785652"/>
          </a:xfrm>
          <a:prstGeom prst="rect">
            <a:avLst/>
          </a:prstGeom>
        </p:spPr>
        <p:txBody>
          <a:bodyPr wrap="square">
            <a:spAutoFit/>
          </a:bodyPr>
          <a:lstStyle/>
          <a:p>
            <a:r>
              <a:rPr lang="en-US" sz="4000" b="1" dirty="0">
                <a:solidFill>
                  <a:srgbClr val="FFFF00"/>
                </a:solidFill>
              </a:rPr>
              <a:t>How did he die? </a:t>
            </a:r>
            <a:br>
              <a:rPr lang="en-US" sz="4000" b="1" dirty="0"/>
            </a:br>
            <a:br>
              <a:rPr lang="en-US" sz="4000" b="1" dirty="0"/>
            </a:br>
            <a:r>
              <a:rPr lang="en-US" sz="4000" b="1" dirty="0"/>
              <a:t>Just a few years after leaving the office of president, Washington caught a bad cold. He was soon very sick with a throat infection and died on December 14, 1799. </a:t>
            </a:r>
            <a:endParaRPr lang="es-DO" sz="4000" b="1" dirty="0"/>
          </a:p>
        </p:txBody>
      </p:sp>
    </p:spTree>
    <p:extLst>
      <p:ext uri="{BB962C8B-B14F-4D97-AF65-F5344CB8AC3E}">
        <p14:creationId xmlns:p14="http://schemas.microsoft.com/office/powerpoint/2010/main" val="20898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535A14F-A724-4589-B17C-AB73B9B0BDD6}"/>
              </a:ext>
            </a:extLst>
          </p:cNvPr>
          <p:cNvSpPr/>
          <p:nvPr/>
        </p:nvSpPr>
        <p:spPr>
          <a:xfrm>
            <a:off x="0" y="0"/>
            <a:ext cx="9144000" cy="6247864"/>
          </a:xfrm>
          <a:prstGeom prst="rect">
            <a:avLst/>
          </a:prstGeom>
        </p:spPr>
        <p:txBody>
          <a:bodyPr wrap="square">
            <a:spAutoFit/>
          </a:bodyPr>
          <a:lstStyle/>
          <a:p>
            <a:pPr>
              <a:buFont typeface="Arial" panose="020B0604020202020204" pitchFamily="34" charset="0"/>
              <a:buChar char="•"/>
            </a:pPr>
            <a:r>
              <a:rPr lang="en-US" sz="4000" b="1" dirty="0">
                <a:solidFill>
                  <a:srgbClr val="FFFF00"/>
                </a:solidFill>
              </a:rPr>
              <a:t>Fun Facts about George Washington</a:t>
            </a:r>
            <a:r>
              <a:rPr lang="en-US" sz="4000" dirty="0">
                <a:solidFill>
                  <a:srgbClr val="FFFF00"/>
                </a:solidFill>
              </a:rPr>
              <a:t> </a:t>
            </a:r>
          </a:p>
          <a:p>
            <a:pPr>
              <a:buFont typeface="Arial" panose="020B0604020202020204" pitchFamily="34" charset="0"/>
              <a:buChar char="•"/>
            </a:pPr>
            <a:endParaRPr lang="en-US" sz="4000" dirty="0"/>
          </a:p>
          <a:p>
            <a:pPr>
              <a:buFont typeface="Arial" panose="020B0604020202020204" pitchFamily="34" charset="0"/>
              <a:buChar char="•"/>
            </a:pPr>
            <a:r>
              <a:rPr lang="en-US" sz="4000" dirty="0"/>
              <a:t>He was the only president unanimously elected. Meaning all of the state representatives voted for him.</a:t>
            </a:r>
          </a:p>
          <a:p>
            <a:pPr>
              <a:buFont typeface="Arial" panose="020B0604020202020204" pitchFamily="34" charset="0"/>
              <a:buChar char="•"/>
            </a:pPr>
            <a:r>
              <a:rPr lang="en-US" sz="4000" b="1" dirty="0">
                <a:solidFill>
                  <a:srgbClr val="FFFF00"/>
                </a:solidFill>
              </a:rPr>
              <a:t>He never served as president in Washington D.C., the capital that was named for him. In his first year the capital was in New York City, then moved to Philadelphia, Pennsylvania</a:t>
            </a:r>
          </a:p>
        </p:txBody>
      </p:sp>
    </p:spTree>
    <p:extLst>
      <p:ext uri="{BB962C8B-B14F-4D97-AF65-F5344CB8AC3E}">
        <p14:creationId xmlns:p14="http://schemas.microsoft.com/office/powerpoint/2010/main" val="254879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535A14F-A724-4589-B17C-AB73B9B0BDD6}"/>
              </a:ext>
            </a:extLst>
          </p:cNvPr>
          <p:cNvSpPr/>
          <p:nvPr/>
        </p:nvSpPr>
        <p:spPr>
          <a:xfrm>
            <a:off x="0" y="0"/>
            <a:ext cx="9144000" cy="6247864"/>
          </a:xfrm>
          <a:prstGeom prst="rect">
            <a:avLst/>
          </a:prstGeom>
        </p:spPr>
        <p:txBody>
          <a:bodyPr wrap="square">
            <a:spAutoFit/>
          </a:bodyPr>
          <a:lstStyle/>
          <a:p>
            <a:r>
              <a:rPr lang="en-US" sz="4000" b="1" dirty="0">
                <a:solidFill>
                  <a:srgbClr val="FFFF00"/>
                </a:solidFill>
              </a:rPr>
              <a:t>He was six feet tall, which was very tall for the 1700s.</a:t>
            </a:r>
          </a:p>
          <a:p>
            <a:pPr>
              <a:buFont typeface="Arial" panose="020B0604020202020204" pitchFamily="34" charset="0"/>
              <a:buChar char="•"/>
            </a:pPr>
            <a:r>
              <a:rPr lang="en-US" sz="4000" dirty="0"/>
              <a:t>The story of George Washington chopping down his father's cherry tree is considered fiction and likely never happened.</a:t>
            </a:r>
          </a:p>
          <a:p>
            <a:pPr>
              <a:buFont typeface="Arial" panose="020B0604020202020204" pitchFamily="34" charset="0"/>
              <a:buChar char="•"/>
            </a:pPr>
            <a:r>
              <a:rPr lang="en-US" sz="4000" b="1" dirty="0">
                <a:solidFill>
                  <a:srgbClr val="FFFF00"/>
                </a:solidFill>
              </a:rPr>
              <a:t>George Washington did not have wooden teeth, but did wear dentures made from ivory.</a:t>
            </a:r>
          </a:p>
          <a:p>
            <a:pPr>
              <a:buFont typeface="Arial" panose="020B0604020202020204" pitchFamily="34" charset="0"/>
              <a:buChar char="•"/>
            </a:pPr>
            <a:r>
              <a:rPr lang="en-US" sz="4000" dirty="0"/>
              <a:t>Washington gave freedom to his slaves in his will.</a:t>
            </a:r>
          </a:p>
        </p:txBody>
      </p:sp>
    </p:spTree>
    <p:extLst>
      <p:ext uri="{BB962C8B-B14F-4D97-AF65-F5344CB8AC3E}">
        <p14:creationId xmlns:p14="http://schemas.microsoft.com/office/powerpoint/2010/main" val="10873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4802FB3-363E-47DE-A7FF-F001FE375D45}"/>
              </a:ext>
            </a:extLst>
          </p:cNvPr>
          <p:cNvGraphicFramePr>
            <a:graphicFrameLocks noGrp="1"/>
          </p:cNvGraphicFramePr>
          <p:nvPr>
            <p:extLst>
              <p:ext uri="{D42A27DB-BD31-4B8C-83A1-F6EECF244321}">
                <p14:modId xmlns:p14="http://schemas.microsoft.com/office/powerpoint/2010/main" val="1782772466"/>
              </p:ext>
            </p:extLst>
          </p:nvPr>
        </p:nvGraphicFramePr>
        <p:xfrm>
          <a:off x="0" y="1"/>
          <a:ext cx="9144000" cy="6858000"/>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val="1031771204"/>
                    </a:ext>
                  </a:extLst>
                </a:gridCol>
              </a:tblGrid>
              <a:tr h="1978319">
                <a:tc>
                  <a:txBody>
                    <a:bodyPr/>
                    <a:lstStyle/>
                    <a:p>
                      <a:pPr>
                        <a:lnSpc>
                          <a:spcPct val="115000"/>
                        </a:lnSpc>
                        <a:spcAft>
                          <a:spcPts val="0"/>
                        </a:spcAft>
                      </a:pPr>
                      <a:r>
                        <a:rPr lang="en-US" sz="4400" dirty="0">
                          <a:effectLst/>
                        </a:rPr>
                        <a:t>1- </a:t>
                      </a:r>
                      <a:r>
                        <a:rPr lang="en-US" sz="4400" b="1" dirty="0"/>
                        <a:t>What is George Washington most known for?</a:t>
                      </a:r>
                      <a:r>
                        <a:rPr lang="en-US" sz="4400" dirty="0"/>
                        <a:t> </a:t>
                      </a:r>
                      <a:endParaRPr lang="es-DO"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240" marR="15240" marT="15240" marB="15240"/>
                </a:tc>
                <a:extLst>
                  <a:ext uri="{0D108BD9-81ED-4DB2-BD59-A6C34878D82A}">
                    <a16:rowId xmlns:a16="http://schemas.microsoft.com/office/drawing/2014/main" val="358201675"/>
                  </a:ext>
                </a:extLst>
              </a:tr>
              <a:tr h="980149">
                <a:tc>
                  <a:txBody>
                    <a:bodyPr/>
                    <a:lstStyle/>
                    <a:p>
                      <a:pPr>
                        <a:lnSpc>
                          <a:spcPct val="115000"/>
                        </a:lnSpc>
                        <a:spcAft>
                          <a:spcPts val="0"/>
                        </a:spcAft>
                      </a:pPr>
                      <a:endParaRPr lang="es-DO" sz="4400" dirty="0">
                        <a:solidFill>
                          <a:schemeClr val="accent4">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240" marR="15240" marT="15240" marB="15240" anchor="ctr"/>
                </a:tc>
                <a:extLst>
                  <a:ext uri="{0D108BD9-81ED-4DB2-BD59-A6C34878D82A}">
                    <a16:rowId xmlns:a16="http://schemas.microsoft.com/office/drawing/2014/main" val="78190619"/>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795372432"/>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284684333"/>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3084734298"/>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430919483"/>
                  </a:ext>
                </a:extLst>
              </a:tr>
            </a:tbl>
          </a:graphicData>
        </a:graphic>
      </p:graphicFrame>
      <p:sp>
        <p:nvSpPr>
          <p:cNvPr id="3" name="TextBox 2">
            <a:extLst>
              <a:ext uri="{FF2B5EF4-FFF2-40B4-BE49-F238E27FC236}">
                <a16:creationId xmlns:a16="http://schemas.microsoft.com/office/drawing/2014/main" id="{B424A228-2F58-4B3F-B7B1-7256088469FC}"/>
              </a:ext>
            </a:extLst>
          </p:cNvPr>
          <p:cNvSpPr txBox="1"/>
          <p:nvPr/>
        </p:nvSpPr>
        <p:spPr>
          <a:xfrm>
            <a:off x="0" y="2852936"/>
            <a:ext cx="9144000" cy="2800767"/>
          </a:xfrm>
          <a:prstGeom prst="rect">
            <a:avLst/>
          </a:prstGeom>
          <a:noFill/>
        </p:spPr>
        <p:txBody>
          <a:bodyPr wrap="square" rtlCol="0">
            <a:spAutoFit/>
          </a:bodyPr>
          <a:lstStyle/>
          <a:p>
            <a:r>
              <a:rPr lang="en-US" sz="4400" b="1" dirty="0">
                <a:solidFill>
                  <a:schemeClr val="accent4">
                    <a:lumMod val="75000"/>
                  </a:schemeClr>
                </a:solidFill>
              </a:rPr>
              <a:t>George Washington is known for leading the Continental Army in victory over the British in the American Revolution</a:t>
            </a:r>
          </a:p>
        </p:txBody>
      </p:sp>
    </p:spTree>
    <p:extLst>
      <p:ext uri="{BB962C8B-B14F-4D97-AF65-F5344CB8AC3E}">
        <p14:creationId xmlns:p14="http://schemas.microsoft.com/office/powerpoint/2010/main" val="9202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4802FB3-363E-47DE-A7FF-F001FE375D45}"/>
              </a:ext>
            </a:extLst>
          </p:cNvPr>
          <p:cNvGraphicFramePr>
            <a:graphicFrameLocks noGrp="1"/>
          </p:cNvGraphicFramePr>
          <p:nvPr>
            <p:extLst>
              <p:ext uri="{D42A27DB-BD31-4B8C-83A1-F6EECF244321}">
                <p14:modId xmlns:p14="http://schemas.microsoft.com/office/powerpoint/2010/main" val="3957696087"/>
              </p:ext>
            </p:extLst>
          </p:nvPr>
        </p:nvGraphicFramePr>
        <p:xfrm>
          <a:off x="0" y="1"/>
          <a:ext cx="9144000" cy="7177429"/>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val="1031771204"/>
                    </a:ext>
                  </a:extLst>
                </a:gridCol>
              </a:tblGrid>
              <a:tr h="1978319">
                <a:tc>
                  <a:txBody>
                    <a:bodyPr/>
                    <a:lstStyle/>
                    <a:p>
                      <a:pPr>
                        <a:lnSpc>
                          <a:spcPct val="115000"/>
                        </a:lnSpc>
                        <a:spcAft>
                          <a:spcPts val="0"/>
                        </a:spcAft>
                      </a:pPr>
                      <a:r>
                        <a:rPr lang="en-US" sz="4400" dirty="0">
                          <a:effectLst/>
                        </a:rPr>
                        <a:t>2- </a:t>
                      </a:r>
                      <a:r>
                        <a:rPr lang="en-US" sz="4400" b="1" dirty="0"/>
                        <a:t>George Washington was the president of the United States number…</a:t>
                      </a:r>
                      <a:endParaRPr lang="es-DO"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240" marR="15240" marT="15240" marB="15240"/>
                </a:tc>
                <a:extLst>
                  <a:ext uri="{0D108BD9-81ED-4DB2-BD59-A6C34878D82A}">
                    <a16:rowId xmlns:a16="http://schemas.microsoft.com/office/drawing/2014/main" val="358201675"/>
                  </a:ext>
                </a:extLst>
              </a:tr>
              <a:tr h="980149">
                <a:tc>
                  <a:txBody>
                    <a:bodyPr/>
                    <a:lstStyle/>
                    <a:p>
                      <a:pPr>
                        <a:lnSpc>
                          <a:spcPct val="115000"/>
                        </a:lnSpc>
                        <a:spcAft>
                          <a:spcPts val="0"/>
                        </a:spcAft>
                      </a:pPr>
                      <a:endParaRPr lang="es-DO" sz="4400" dirty="0">
                        <a:solidFill>
                          <a:schemeClr val="accent4">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240" marR="15240" marT="15240" marB="15240" anchor="ctr"/>
                </a:tc>
                <a:extLst>
                  <a:ext uri="{0D108BD9-81ED-4DB2-BD59-A6C34878D82A}">
                    <a16:rowId xmlns:a16="http://schemas.microsoft.com/office/drawing/2014/main" val="78190619"/>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795372432"/>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284684333"/>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3084734298"/>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430919483"/>
                  </a:ext>
                </a:extLst>
              </a:tr>
            </a:tbl>
          </a:graphicData>
        </a:graphic>
      </p:graphicFrame>
      <p:sp>
        <p:nvSpPr>
          <p:cNvPr id="3" name="TextBox 2">
            <a:extLst>
              <a:ext uri="{FF2B5EF4-FFF2-40B4-BE49-F238E27FC236}">
                <a16:creationId xmlns:a16="http://schemas.microsoft.com/office/drawing/2014/main" id="{B424A228-2F58-4B3F-B7B1-7256088469FC}"/>
              </a:ext>
            </a:extLst>
          </p:cNvPr>
          <p:cNvSpPr txBox="1"/>
          <p:nvPr/>
        </p:nvSpPr>
        <p:spPr>
          <a:xfrm>
            <a:off x="0" y="2852936"/>
            <a:ext cx="9144000" cy="1446550"/>
          </a:xfrm>
          <a:prstGeom prst="rect">
            <a:avLst/>
          </a:prstGeom>
          <a:noFill/>
        </p:spPr>
        <p:txBody>
          <a:bodyPr wrap="square" rtlCol="0">
            <a:spAutoFit/>
          </a:bodyPr>
          <a:lstStyle/>
          <a:p>
            <a:r>
              <a:rPr lang="en-US" sz="4400" b="1" dirty="0">
                <a:solidFill>
                  <a:schemeClr val="accent4">
                    <a:lumMod val="75000"/>
                  </a:schemeClr>
                </a:solidFill>
              </a:rPr>
              <a:t>George Washington was the first president of the United States</a:t>
            </a:r>
          </a:p>
        </p:txBody>
      </p:sp>
    </p:spTree>
    <p:extLst>
      <p:ext uri="{BB962C8B-B14F-4D97-AF65-F5344CB8AC3E}">
        <p14:creationId xmlns:p14="http://schemas.microsoft.com/office/powerpoint/2010/main" val="154635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88640"/>
            <a:ext cx="5103513" cy="1015663"/>
          </a:xfrm>
          <a:prstGeom prst="rect">
            <a:avLst/>
          </a:prstGeom>
        </p:spPr>
        <p:txBody>
          <a:bodyPr wrap="none">
            <a:spAutoFit/>
          </a:bodyPr>
          <a:lstStyle/>
          <a:p>
            <a:r>
              <a:rPr lang="es-ES" sz="6000" b="1" dirty="0">
                <a:latin typeface="Times New Roman" pitchFamily="18" charset="0"/>
                <a:cs typeface="Times New Roman" pitchFamily="18" charset="0"/>
              </a:rPr>
              <a:t>2- </a:t>
            </a:r>
            <a:r>
              <a:rPr lang="es-ES" sz="6000" b="1" dirty="0" err="1">
                <a:solidFill>
                  <a:srgbClr val="FF0000"/>
                </a:solidFill>
                <a:latin typeface="Times New Roman" pitchFamily="18" charset="0"/>
                <a:cs typeface="Times New Roman" pitchFamily="18" charset="0"/>
              </a:rPr>
              <a:t>Jhon</a:t>
            </a:r>
            <a:r>
              <a:rPr lang="es-ES" sz="6000" b="1" dirty="0">
                <a:solidFill>
                  <a:srgbClr val="FF0000"/>
                </a:solidFill>
                <a:latin typeface="Times New Roman" pitchFamily="18" charset="0"/>
                <a:cs typeface="Times New Roman" pitchFamily="18" charset="0"/>
              </a:rPr>
              <a:t> Adams</a:t>
            </a:r>
          </a:p>
        </p:txBody>
      </p:sp>
      <p:pic>
        <p:nvPicPr>
          <p:cNvPr id="4" name="Imagen 3">
            <a:extLst>
              <a:ext uri="{FF2B5EF4-FFF2-40B4-BE49-F238E27FC236}">
                <a16:creationId xmlns:a16="http://schemas.microsoft.com/office/drawing/2014/main" id="{2B64E83F-0236-4CB0-95D3-98A697213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204304"/>
            <a:ext cx="4464496" cy="5105016"/>
          </a:xfrm>
          <a:prstGeom prst="rect">
            <a:avLst/>
          </a:prstGeom>
        </p:spPr>
      </p:pic>
    </p:spTree>
    <p:extLst>
      <p:ext uri="{BB962C8B-B14F-4D97-AF65-F5344CB8AC3E}">
        <p14:creationId xmlns:p14="http://schemas.microsoft.com/office/powerpoint/2010/main" val="42161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80">
                                          <p:stCondLst>
                                            <p:cond delay="0"/>
                                          </p:stCondLst>
                                        </p:cTn>
                                        <p:tgtEl>
                                          <p:spTgt spid="2">
                                            <p:txEl>
                                              <p:pRg st="0" end="0"/>
                                            </p:txEl>
                                          </p:spTgt>
                                        </p:tgtEl>
                                      </p:cBhvr>
                                    </p:animEffect>
                                    <p:anim calcmode="lin" valueType="num">
                                      <p:cBhvr>
                                        <p:cTn id="1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0" end="0"/>
                                            </p:txEl>
                                          </p:spTgt>
                                        </p:tgtEl>
                                      </p:cBhvr>
                                      <p:to x="100000" y="60000"/>
                                    </p:animScale>
                                    <p:animScale>
                                      <p:cBhvr>
                                        <p:cTn id="21" dur="166" decel="50000">
                                          <p:stCondLst>
                                            <p:cond delay="676"/>
                                          </p:stCondLst>
                                        </p:cTn>
                                        <p:tgtEl>
                                          <p:spTgt spid="2">
                                            <p:txEl>
                                              <p:pRg st="0" end="0"/>
                                            </p:txEl>
                                          </p:spTgt>
                                        </p:tgtEl>
                                      </p:cBhvr>
                                      <p:to x="100000" y="100000"/>
                                    </p:animScale>
                                    <p:animScale>
                                      <p:cBhvr>
                                        <p:cTn id="22" dur="26">
                                          <p:stCondLst>
                                            <p:cond delay="1312"/>
                                          </p:stCondLst>
                                        </p:cTn>
                                        <p:tgtEl>
                                          <p:spTgt spid="2">
                                            <p:txEl>
                                              <p:pRg st="0" end="0"/>
                                            </p:txEl>
                                          </p:spTgt>
                                        </p:tgtEl>
                                      </p:cBhvr>
                                      <p:to x="100000" y="80000"/>
                                    </p:animScale>
                                    <p:animScale>
                                      <p:cBhvr>
                                        <p:cTn id="23" dur="166" decel="50000">
                                          <p:stCondLst>
                                            <p:cond delay="1338"/>
                                          </p:stCondLst>
                                        </p:cTn>
                                        <p:tgtEl>
                                          <p:spTgt spid="2">
                                            <p:txEl>
                                              <p:pRg st="0" end="0"/>
                                            </p:txEl>
                                          </p:spTgt>
                                        </p:tgtEl>
                                      </p:cBhvr>
                                      <p:to x="100000" y="100000"/>
                                    </p:animScale>
                                    <p:animScale>
                                      <p:cBhvr>
                                        <p:cTn id="24" dur="26">
                                          <p:stCondLst>
                                            <p:cond delay="1642"/>
                                          </p:stCondLst>
                                        </p:cTn>
                                        <p:tgtEl>
                                          <p:spTgt spid="2">
                                            <p:txEl>
                                              <p:pRg st="0" end="0"/>
                                            </p:txEl>
                                          </p:spTgt>
                                        </p:tgtEl>
                                      </p:cBhvr>
                                      <p:to x="100000" y="90000"/>
                                    </p:animScale>
                                    <p:animScale>
                                      <p:cBhvr>
                                        <p:cTn id="25" dur="166" decel="50000">
                                          <p:stCondLst>
                                            <p:cond delay="1668"/>
                                          </p:stCondLst>
                                        </p:cTn>
                                        <p:tgtEl>
                                          <p:spTgt spid="2">
                                            <p:txEl>
                                              <p:pRg st="0" end="0"/>
                                            </p:txEl>
                                          </p:spTgt>
                                        </p:tgtEl>
                                      </p:cBhvr>
                                      <p:to x="100000" y="100000"/>
                                    </p:animScale>
                                    <p:animScale>
                                      <p:cBhvr>
                                        <p:cTn id="26" dur="26">
                                          <p:stCondLst>
                                            <p:cond delay="1808"/>
                                          </p:stCondLst>
                                        </p:cTn>
                                        <p:tgtEl>
                                          <p:spTgt spid="2">
                                            <p:txEl>
                                              <p:pRg st="0" end="0"/>
                                            </p:txEl>
                                          </p:spTgt>
                                        </p:tgtEl>
                                      </p:cBhvr>
                                      <p:to x="100000" y="95000"/>
                                    </p:animScale>
                                    <p:animScale>
                                      <p:cBhvr>
                                        <p:cTn id="27" dur="166" decel="50000">
                                          <p:stCondLst>
                                            <p:cond delay="1834"/>
                                          </p:stCondLst>
                                        </p:cTn>
                                        <p:tgtEl>
                                          <p:spTgt spid="2">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3C9C8-1FFA-452B-A315-5B0C5C0CE86A}"/>
              </a:ext>
            </a:extLst>
          </p:cNvPr>
          <p:cNvSpPr>
            <a:spLocks noChangeArrowheads="1"/>
          </p:cNvSpPr>
          <p:nvPr/>
        </p:nvSpPr>
        <p:spPr bwMode="auto">
          <a:xfrm>
            <a:off x="-20978" y="-64264"/>
            <a:ext cx="9164978"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2800" b="0" i="0" u="none" strike="noStrike" cap="none" normalizeH="0" baseline="0" dirty="0">
                <a:ln>
                  <a:noFill/>
                </a:ln>
                <a:solidFill>
                  <a:schemeClr val="tx1"/>
                </a:solidFill>
                <a:effectLst/>
                <a:latin typeface="Arial Black" panose="020B0A04020102020204" pitchFamily="34" charset="0"/>
              </a:rPr>
              <a:t>John Adams </a:t>
            </a:r>
            <a:r>
              <a:rPr kumimoji="0" lang="es-DO" altLang="es-DO" sz="2800" b="0" i="0" u="none" strike="noStrike" cap="none" normalizeH="0" baseline="0" dirty="0" err="1">
                <a:ln>
                  <a:noFill/>
                </a:ln>
                <a:solidFill>
                  <a:schemeClr val="tx1"/>
                </a:solidFill>
                <a:effectLst/>
                <a:latin typeface="Arial Black" panose="020B0A04020102020204" pitchFamily="34" charset="0"/>
              </a:rPr>
              <a:t>was</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the</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1" i="0" u="none" strike="noStrike" cap="none" normalizeH="0" baseline="0" dirty="0">
                <a:ln>
                  <a:noFill/>
                </a:ln>
                <a:solidFill>
                  <a:srgbClr val="FFFF00"/>
                </a:solidFill>
                <a:effectLst/>
                <a:latin typeface="Arial Black" panose="020B0A04020102020204" pitchFamily="34" charset="0"/>
              </a:rPr>
              <a:t>2nd </a:t>
            </a:r>
            <a:r>
              <a:rPr kumimoji="0" lang="es-DO" altLang="es-DO" sz="2800" b="1" i="0" u="none" strike="noStrike" cap="none" normalizeH="0" baseline="0" dirty="0" err="1">
                <a:ln>
                  <a:noFill/>
                </a:ln>
                <a:solidFill>
                  <a:srgbClr val="FFFF00"/>
                </a:solidFill>
                <a:effectLst/>
                <a:latin typeface="Arial Black" panose="020B0A04020102020204" pitchFamily="34" charset="0"/>
              </a:rPr>
              <a:t>President</a:t>
            </a:r>
            <a:r>
              <a:rPr kumimoji="0" lang="es-DO" altLang="es-DO" sz="2800" b="0" i="0" u="none" strike="noStrike" cap="none" normalizeH="0" baseline="0" dirty="0">
                <a:ln>
                  <a:noFill/>
                </a:ln>
                <a:solidFill>
                  <a:srgbClr val="FFFF00"/>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of</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the</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United</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States</a:t>
            </a:r>
            <a:r>
              <a:rPr kumimoji="0" lang="es-DO" altLang="es-DO" sz="2800" b="0" i="0" u="none" strike="noStrike" cap="none" normalizeH="0" baseline="0" dirty="0">
                <a:ln>
                  <a:noFill/>
                </a:ln>
                <a:solidFill>
                  <a:schemeClr val="tx1"/>
                </a:solidFill>
                <a:effectLst/>
                <a:latin typeface="Arial Black" panose="020B0A04020102020204" pitchFamily="34" charset="0"/>
              </a:rPr>
              <a:t>. </a:t>
            </a:r>
            <a:br>
              <a:rPr kumimoji="0" lang="es-DO" altLang="es-DO" sz="2800" b="0" i="0" u="none" strike="noStrike" cap="none" normalizeH="0" baseline="0" dirty="0">
                <a:ln>
                  <a:noFill/>
                </a:ln>
                <a:solidFill>
                  <a:schemeClr val="tx1"/>
                </a:solidFill>
                <a:effectLst/>
                <a:latin typeface="Arial Black" panose="020B0A04020102020204" pitchFamily="34" charset="0"/>
              </a:rPr>
            </a:br>
            <a:br>
              <a:rPr kumimoji="0" lang="es-DO" altLang="es-DO" sz="2800" b="0" i="0" u="none" strike="noStrike" cap="none" normalizeH="0" baseline="0" dirty="0">
                <a:ln>
                  <a:noFill/>
                </a:ln>
                <a:solidFill>
                  <a:schemeClr val="tx1"/>
                </a:solidFill>
                <a:effectLst/>
                <a:latin typeface="Arial Black" panose="020B0A04020102020204" pitchFamily="34" charset="0"/>
              </a:rPr>
            </a:br>
            <a:r>
              <a:rPr kumimoji="0" lang="es-DO" altLang="es-DO" sz="2800" b="1" i="0" u="none" strike="noStrike" cap="none" normalizeH="0" baseline="0" dirty="0" err="1">
                <a:ln>
                  <a:noFill/>
                </a:ln>
                <a:solidFill>
                  <a:srgbClr val="FFFF00"/>
                </a:solidFill>
                <a:effectLst/>
                <a:latin typeface="Arial Black" panose="020B0A04020102020204" pitchFamily="34" charset="0"/>
              </a:rPr>
              <a:t>Served</a:t>
            </a:r>
            <a:r>
              <a:rPr kumimoji="0" lang="es-DO" altLang="es-DO" sz="2800" b="1" i="0" u="none" strike="noStrike" cap="none" normalizeH="0" baseline="0" dirty="0">
                <a:ln>
                  <a:noFill/>
                </a:ln>
                <a:solidFill>
                  <a:srgbClr val="FFFF00"/>
                </a:solidFill>
                <a:effectLst/>
                <a:latin typeface="Arial Black" panose="020B0A04020102020204" pitchFamily="34" charset="0"/>
              </a:rPr>
              <a:t> as </a:t>
            </a:r>
            <a:r>
              <a:rPr kumimoji="0" lang="es-DO" altLang="es-DO" sz="2800" b="1" i="0" u="none" strike="noStrike" cap="none" normalizeH="0" baseline="0" dirty="0" err="1">
                <a:ln>
                  <a:noFill/>
                </a:ln>
                <a:solidFill>
                  <a:srgbClr val="FFFF00"/>
                </a:solidFill>
                <a:effectLst/>
                <a:latin typeface="Arial Black" panose="020B0A04020102020204" pitchFamily="34" charset="0"/>
              </a:rPr>
              <a:t>President</a:t>
            </a:r>
            <a:r>
              <a:rPr kumimoji="0" lang="es-DO" altLang="es-DO" sz="2800" b="1" i="0" u="none" strike="noStrike" cap="none" normalizeH="0" baseline="0" dirty="0">
                <a:ln>
                  <a:noFill/>
                </a:ln>
                <a:solidFill>
                  <a:srgbClr val="000080"/>
                </a:solidFill>
                <a:effectLst/>
                <a:latin typeface="Arial Black" panose="020B0A04020102020204" pitchFamily="34" charset="0"/>
              </a:rPr>
              <a:t>:</a:t>
            </a:r>
            <a:r>
              <a:rPr kumimoji="0" lang="es-DO" altLang="es-DO" sz="2800" b="0" i="0" u="none" strike="noStrike" cap="none" normalizeH="0" baseline="0" dirty="0">
                <a:ln>
                  <a:noFill/>
                </a:ln>
                <a:solidFill>
                  <a:schemeClr val="tx1"/>
                </a:solidFill>
                <a:effectLst/>
                <a:latin typeface="Arial Black" panose="020B0A04020102020204" pitchFamily="34" charset="0"/>
              </a:rPr>
              <a:t> 1797-1801</a:t>
            </a:r>
            <a:br>
              <a:rPr kumimoji="0" lang="es-DO" altLang="es-DO" sz="2800" b="0" i="0" u="none" strike="noStrike" cap="none" normalizeH="0" baseline="0" dirty="0">
                <a:ln>
                  <a:noFill/>
                </a:ln>
                <a:solidFill>
                  <a:schemeClr val="tx1"/>
                </a:solidFill>
                <a:effectLst/>
                <a:latin typeface="Arial Black" panose="020B0A04020102020204" pitchFamily="34" charset="0"/>
              </a:rPr>
            </a:br>
            <a:r>
              <a:rPr kumimoji="0" lang="es-DO" altLang="es-DO" sz="2800" b="1" i="0" u="none" strike="noStrike" cap="none" normalizeH="0" baseline="0" dirty="0">
                <a:ln>
                  <a:noFill/>
                </a:ln>
                <a:solidFill>
                  <a:srgbClr val="FFFF00"/>
                </a:solidFill>
                <a:effectLst/>
                <a:latin typeface="Arial Black" panose="020B0A04020102020204" pitchFamily="34" charset="0"/>
              </a:rPr>
              <a:t>Vice </a:t>
            </a:r>
            <a:r>
              <a:rPr kumimoji="0" lang="es-DO" altLang="es-DO" sz="2800" b="1" i="0" u="none" strike="noStrike" cap="none" normalizeH="0" baseline="0" dirty="0" err="1">
                <a:ln>
                  <a:noFill/>
                </a:ln>
                <a:solidFill>
                  <a:srgbClr val="FFFF00"/>
                </a:solidFill>
                <a:effectLst/>
                <a:latin typeface="Arial Black" panose="020B0A04020102020204" pitchFamily="34" charset="0"/>
              </a:rPr>
              <a:t>President</a:t>
            </a:r>
            <a:r>
              <a:rPr kumimoji="0" lang="es-DO" altLang="es-DO" sz="2800" b="1" i="0" u="none" strike="noStrike" cap="none" normalizeH="0" baseline="0" dirty="0">
                <a:ln>
                  <a:noFill/>
                </a:ln>
                <a:solidFill>
                  <a:srgbClr val="000080"/>
                </a:solidFill>
                <a:effectLst/>
                <a:latin typeface="Arial Black" panose="020B0A04020102020204" pitchFamily="34" charset="0"/>
              </a:rPr>
              <a:t>:</a:t>
            </a:r>
            <a:r>
              <a:rPr kumimoji="0" lang="es-DO" altLang="es-DO" sz="2800" b="1"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a:ln>
                  <a:noFill/>
                </a:ln>
                <a:solidFill>
                  <a:schemeClr val="tx1"/>
                </a:solidFill>
                <a:effectLst/>
                <a:latin typeface="Arial Black" panose="020B0A04020102020204" pitchFamily="34" charset="0"/>
              </a:rPr>
              <a:t>Thomas Jefferson </a:t>
            </a:r>
            <a:br>
              <a:rPr kumimoji="0" lang="es-DO" altLang="es-DO" sz="2800" b="0" i="0" u="none" strike="noStrike" cap="none" normalizeH="0" baseline="0" dirty="0">
                <a:ln>
                  <a:noFill/>
                </a:ln>
                <a:solidFill>
                  <a:schemeClr val="tx1"/>
                </a:solidFill>
                <a:effectLst/>
                <a:latin typeface="Arial Black" panose="020B0A04020102020204" pitchFamily="34" charset="0"/>
              </a:rPr>
            </a:br>
            <a:r>
              <a:rPr kumimoji="0" lang="es-DO" altLang="es-DO" sz="2800" b="1" i="0" u="none" strike="noStrike" cap="none" normalizeH="0" baseline="0" dirty="0" err="1">
                <a:ln>
                  <a:noFill/>
                </a:ln>
                <a:solidFill>
                  <a:srgbClr val="FFFF00"/>
                </a:solidFill>
                <a:effectLst/>
                <a:latin typeface="Arial Black" panose="020B0A04020102020204" pitchFamily="34" charset="0"/>
              </a:rPr>
              <a:t>Party</a:t>
            </a:r>
            <a:r>
              <a:rPr kumimoji="0" lang="es-DO" altLang="es-DO" sz="2800" b="1" i="0" u="none" strike="noStrike" cap="none" normalizeH="0" baseline="0" dirty="0">
                <a:ln>
                  <a:noFill/>
                </a:ln>
                <a:solidFill>
                  <a:srgbClr val="000080"/>
                </a:solidFill>
                <a:effectLst/>
                <a:latin typeface="Arial Black" panose="020B0A04020102020204" pitchFamily="34" charset="0"/>
              </a:rPr>
              <a:t>:</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Federalist</a:t>
            </a:r>
            <a:r>
              <a:rPr kumimoji="0" lang="es-DO" altLang="es-DO" sz="2800" b="0" i="0" u="none" strike="noStrike" cap="none" normalizeH="0" baseline="0" dirty="0">
                <a:ln>
                  <a:noFill/>
                </a:ln>
                <a:solidFill>
                  <a:schemeClr val="tx1"/>
                </a:solidFill>
                <a:effectLst/>
                <a:latin typeface="Arial Black" panose="020B0A04020102020204" pitchFamily="34" charset="0"/>
              </a:rPr>
              <a:t> </a:t>
            </a:r>
            <a:br>
              <a:rPr kumimoji="0" lang="es-DO" altLang="es-DO" sz="2800" b="0" i="0" u="none" strike="noStrike" cap="none" normalizeH="0" baseline="0" dirty="0">
                <a:ln>
                  <a:noFill/>
                </a:ln>
                <a:solidFill>
                  <a:schemeClr val="tx1"/>
                </a:solidFill>
                <a:effectLst/>
                <a:latin typeface="Arial Black" panose="020B0A04020102020204" pitchFamily="34" charset="0"/>
              </a:rPr>
            </a:br>
            <a:r>
              <a:rPr kumimoji="0" lang="es-DO" altLang="es-DO" sz="2800" b="1" i="0" u="none" strike="noStrike" cap="none" normalizeH="0" baseline="0" dirty="0">
                <a:ln>
                  <a:noFill/>
                </a:ln>
                <a:solidFill>
                  <a:srgbClr val="FFFF00"/>
                </a:solidFill>
                <a:effectLst/>
                <a:latin typeface="Arial Black" panose="020B0A04020102020204" pitchFamily="34" charset="0"/>
              </a:rPr>
              <a:t>Age at </a:t>
            </a:r>
            <a:r>
              <a:rPr kumimoji="0" lang="es-DO" altLang="es-DO" sz="2800" b="1" i="0" u="none" strike="noStrike" cap="none" normalizeH="0" baseline="0" dirty="0" err="1">
                <a:ln>
                  <a:noFill/>
                </a:ln>
                <a:solidFill>
                  <a:srgbClr val="FFFF00"/>
                </a:solidFill>
                <a:effectLst/>
                <a:latin typeface="Arial Black" panose="020B0A04020102020204" pitchFamily="34" charset="0"/>
              </a:rPr>
              <a:t>inauguration</a:t>
            </a:r>
            <a:r>
              <a:rPr kumimoji="0" lang="es-DO" altLang="es-DO" sz="2800" b="1" i="0" u="none" strike="noStrike" cap="none" normalizeH="0" baseline="0" dirty="0">
                <a:ln>
                  <a:noFill/>
                </a:ln>
                <a:solidFill>
                  <a:srgbClr val="000080"/>
                </a:solidFill>
                <a:effectLst/>
                <a:latin typeface="Arial Black" panose="020B0A04020102020204" pitchFamily="34" charset="0"/>
              </a:rPr>
              <a:t>:</a:t>
            </a:r>
            <a:r>
              <a:rPr kumimoji="0" lang="es-DO" altLang="es-DO" sz="2800" b="0" i="0" u="none" strike="noStrike" cap="none" normalizeH="0" baseline="0" dirty="0">
                <a:ln>
                  <a:noFill/>
                </a:ln>
                <a:solidFill>
                  <a:schemeClr val="tx1"/>
                </a:solidFill>
                <a:effectLst/>
                <a:latin typeface="Arial Black" panose="020B0A04020102020204" pitchFamily="34" charset="0"/>
              </a:rPr>
              <a:t> 61 </a:t>
            </a:r>
            <a:br>
              <a:rPr kumimoji="0" lang="es-DO" altLang="es-DO" sz="2800" b="0" i="0" u="none" strike="noStrike" cap="none" normalizeH="0" baseline="0" dirty="0">
                <a:ln>
                  <a:noFill/>
                </a:ln>
                <a:solidFill>
                  <a:schemeClr val="tx1"/>
                </a:solidFill>
                <a:effectLst/>
                <a:latin typeface="Arial Black" panose="020B0A04020102020204" pitchFamily="34" charset="0"/>
              </a:rPr>
            </a:br>
            <a:r>
              <a:rPr kumimoji="0" lang="es-DO" altLang="es-DO" sz="2800" b="1" i="0" u="none" strike="noStrike" cap="none" normalizeH="0" baseline="0" dirty="0">
                <a:ln>
                  <a:noFill/>
                </a:ln>
                <a:solidFill>
                  <a:srgbClr val="FFFF00"/>
                </a:solidFill>
                <a:effectLst/>
                <a:latin typeface="Arial Black" panose="020B0A04020102020204" pitchFamily="34" charset="0"/>
              </a:rPr>
              <a:t>Born</a:t>
            </a:r>
            <a:r>
              <a:rPr kumimoji="0" lang="es-DO" altLang="es-DO" sz="2800" b="1" i="0" u="none" strike="noStrike" cap="none" normalizeH="0" baseline="0" dirty="0">
                <a:ln>
                  <a:noFill/>
                </a:ln>
                <a:solidFill>
                  <a:srgbClr val="000080"/>
                </a:solidFill>
                <a:effectLst/>
                <a:latin typeface="Arial Black" panose="020B0A04020102020204" pitchFamily="34" charset="0"/>
              </a:rPr>
              <a:t>:</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October</a:t>
            </a:r>
            <a:r>
              <a:rPr kumimoji="0" lang="es-DO" altLang="es-DO" sz="2800" b="0" i="0" u="none" strike="noStrike" cap="none" normalizeH="0" baseline="0" dirty="0">
                <a:ln>
                  <a:noFill/>
                </a:ln>
                <a:solidFill>
                  <a:schemeClr val="tx1"/>
                </a:solidFill>
                <a:effectLst/>
                <a:latin typeface="Arial Black" panose="020B0A04020102020204" pitchFamily="34" charset="0"/>
              </a:rPr>
              <a:t> 30 1735 in </a:t>
            </a:r>
            <a:r>
              <a:rPr kumimoji="0" lang="es-DO" altLang="es-DO" sz="2800" b="0" i="0" u="none" strike="noStrike" cap="none" normalizeH="0" baseline="0" dirty="0" err="1">
                <a:ln>
                  <a:noFill/>
                </a:ln>
                <a:solidFill>
                  <a:schemeClr val="tx1"/>
                </a:solidFill>
                <a:effectLst/>
                <a:latin typeface="Arial Black" panose="020B0A04020102020204" pitchFamily="34" charset="0"/>
              </a:rPr>
              <a:t>Braintree</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now</a:t>
            </a:r>
            <a:r>
              <a:rPr kumimoji="0" lang="es-DO" altLang="es-DO" sz="2800" b="0" i="0" u="none" strike="noStrike" cap="none" normalizeH="0" baseline="0" dirty="0">
                <a:ln>
                  <a:noFill/>
                </a:ln>
                <a:solidFill>
                  <a:schemeClr val="tx1"/>
                </a:solidFill>
                <a:effectLst/>
                <a:latin typeface="Arial Black" panose="020B0A04020102020204" pitchFamily="34" charset="0"/>
              </a:rPr>
              <a:t> Quincy), Massachusetts </a:t>
            </a:r>
            <a:br>
              <a:rPr kumimoji="0" lang="es-DO" altLang="es-DO" sz="2800" b="0" i="0" u="none" strike="noStrike" cap="none" normalizeH="0" baseline="0" dirty="0">
                <a:ln>
                  <a:noFill/>
                </a:ln>
                <a:solidFill>
                  <a:schemeClr val="tx1"/>
                </a:solidFill>
                <a:effectLst/>
                <a:latin typeface="Arial Black" panose="020B0A04020102020204" pitchFamily="34" charset="0"/>
              </a:rPr>
            </a:br>
            <a:r>
              <a:rPr kumimoji="0" lang="es-DO" altLang="es-DO" sz="2800" b="1" i="0" u="none" strike="noStrike" cap="none" normalizeH="0" baseline="0" dirty="0" err="1">
                <a:ln>
                  <a:noFill/>
                </a:ln>
                <a:solidFill>
                  <a:srgbClr val="FFFF00"/>
                </a:solidFill>
                <a:effectLst/>
                <a:latin typeface="Arial Black" panose="020B0A04020102020204" pitchFamily="34" charset="0"/>
              </a:rPr>
              <a:t>Died</a:t>
            </a:r>
            <a:r>
              <a:rPr kumimoji="0" lang="es-DO" altLang="es-DO" sz="2800" b="1" i="0" u="none" strike="noStrike" cap="none" normalizeH="0" baseline="0" dirty="0">
                <a:ln>
                  <a:noFill/>
                </a:ln>
                <a:solidFill>
                  <a:srgbClr val="000080"/>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July</a:t>
            </a:r>
            <a:r>
              <a:rPr kumimoji="0" lang="es-DO" altLang="es-DO" sz="2800" b="0" i="0" u="none" strike="noStrike" cap="none" normalizeH="0" baseline="0" dirty="0">
                <a:ln>
                  <a:noFill/>
                </a:ln>
                <a:solidFill>
                  <a:schemeClr val="tx1"/>
                </a:solidFill>
                <a:effectLst/>
                <a:latin typeface="Arial Black" panose="020B0A04020102020204" pitchFamily="34" charset="0"/>
              </a:rPr>
              <a:t> 4, 1826 in </a:t>
            </a:r>
            <a:r>
              <a:rPr kumimoji="0" lang="es-DO" altLang="es-DO" sz="2800" b="0" i="0" u="none" strike="noStrike" cap="none" normalizeH="0" baseline="0" dirty="0" err="1">
                <a:ln>
                  <a:noFill/>
                </a:ln>
                <a:solidFill>
                  <a:schemeClr val="tx1"/>
                </a:solidFill>
                <a:effectLst/>
                <a:latin typeface="Arial Black" panose="020B0A04020102020204" pitchFamily="34" charset="0"/>
              </a:rPr>
              <a:t>Braintree</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now</a:t>
            </a:r>
            <a:r>
              <a:rPr kumimoji="0" lang="es-DO" altLang="es-DO" sz="2800" b="0" i="0" u="none" strike="noStrike" cap="none" normalizeH="0" baseline="0" dirty="0">
                <a:ln>
                  <a:noFill/>
                </a:ln>
                <a:solidFill>
                  <a:schemeClr val="tx1"/>
                </a:solidFill>
                <a:effectLst/>
                <a:latin typeface="Arial Black" panose="020B0A04020102020204" pitchFamily="34" charset="0"/>
              </a:rPr>
              <a:t> Quincy), Massachusetts </a:t>
            </a:r>
            <a:br>
              <a:rPr kumimoji="0" lang="es-DO" altLang="es-DO" sz="2800" b="0" i="0" u="none" strike="noStrike" cap="none" normalizeH="0" baseline="0" dirty="0">
                <a:ln>
                  <a:noFill/>
                </a:ln>
                <a:solidFill>
                  <a:schemeClr val="tx1"/>
                </a:solidFill>
                <a:effectLst/>
                <a:latin typeface="Arial Black" panose="020B0A04020102020204" pitchFamily="34" charset="0"/>
              </a:rPr>
            </a:br>
            <a:r>
              <a:rPr kumimoji="0" lang="es-DO" altLang="es-DO" sz="2800" b="1" i="0" u="none" strike="noStrike" cap="none" normalizeH="0" baseline="0" dirty="0" err="1">
                <a:ln>
                  <a:noFill/>
                </a:ln>
                <a:solidFill>
                  <a:srgbClr val="FFFF00"/>
                </a:solidFill>
                <a:effectLst/>
                <a:latin typeface="Arial Black" panose="020B0A04020102020204" pitchFamily="34" charset="0"/>
              </a:rPr>
              <a:t>Married</a:t>
            </a:r>
            <a:r>
              <a:rPr kumimoji="0" lang="es-DO" altLang="es-DO" sz="2800" b="1" i="0" u="none" strike="noStrike" cap="none" normalizeH="0" baseline="0" dirty="0">
                <a:ln>
                  <a:noFill/>
                </a:ln>
                <a:solidFill>
                  <a:srgbClr val="000080"/>
                </a:solidFill>
                <a:effectLst/>
                <a:latin typeface="Arial Black" panose="020B0A04020102020204" pitchFamily="34" charset="0"/>
              </a:rPr>
              <a:t>:</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a:ln>
                  <a:noFill/>
                </a:ln>
                <a:solidFill>
                  <a:schemeClr val="tx1"/>
                </a:solidFill>
                <a:effectLst/>
                <a:latin typeface="Arial Black" panose="020B0A04020102020204" pitchFamily="34" charset="0"/>
                <a:hlinkClick r:id="rId2"/>
              </a:rPr>
              <a:t>Abigail Smith Adams</a:t>
            </a:r>
            <a:r>
              <a:rPr kumimoji="0" lang="es-DO" altLang="es-DO" sz="2800" b="0" i="0" u="none" strike="noStrike" cap="none" normalizeH="0" baseline="0" dirty="0">
                <a:ln>
                  <a:noFill/>
                </a:ln>
                <a:solidFill>
                  <a:schemeClr val="tx1"/>
                </a:solidFill>
                <a:effectLst/>
                <a:latin typeface="Arial Black" panose="020B0A04020102020204" pitchFamily="34" charset="0"/>
              </a:rPr>
              <a:t> </a:t>
            </a:r>
            <a:br>
              <a:rPr kumimoji="0" lang="es-DO" altLang="es-DO" sz="2800" b="0" i="0" u="none" strike="noStrike" cap="none" normalizeH="0" baseline="0" dirty="0">
                <a:ln>
                  <a:noFill/>
                </a:ln>
                <a:solidFill>
                  <a:schemeClr val="tx1"/>
                </a:solidFill>
                <a:effectLst/>
                <a:latin typeface="Arial Black" panose="020B0A04020102020204" pitchFamily="34" charset="0"/>
              </a:rPr>
            </a:br>
            <a:r>
              <a:rPr kumimoji="0" lang="es-DO" altLang="es-DO" sz="2800" b="1" i="0" u="none" strike="noStrike" cap="none" normalizeH="0" baseline="0" dirty="0" err="1">
                <a:ln>
                  <a:noFill/>
                </a:ln>
                <a:solidFill>
                  <a:srgbClr val="FFFF00"/>
                </a:solidFill>
                <a:effectLst/>
                <a:latin typeface="Arial Black" panose="020B0A04020102020204" pitchFamily="34" charset="0"/>
              </a:rPr>
              <a:t>Children</a:t>
            </a:r>
            <a:r>
              <a:rPr kumimoji="0" lang="es-DO" altLang="es-DO" sz="2800" b="1" i="0" u="none" strike="noStrike" cap="none" normalizeH="0" baseline="0" dirty="0">
                <a:ln>
                  <a:noFill/>
                </a:ln>
                <a:solidFill>
                  <a:srgbClr val="000080"/>
                </a:solidFill>
                <a:effectLst/>
                <a:latin typeface="Arial Black" panose="020B0A04020102020204" pitchFamily="34" charset="0"/>
              </a:rPr>
              <a:t>:</a:t>
            </a:r>
            <a:r>
              <a:rPr kumimoji="0" lang="es-DO" altLang="es-DO" sz="2800" b="0" i="0" u="none" strike="noStrike" cap="none" normalizeH="0" baseline="0" dirty="0">
                <a:ln>
                  <a:noFill/>
                </a:ln>
                <a:solidFill>
                  <a:schemeClr val="tx1"/>
                </a:solidFill>
                <a:effectLst/>
                <a:latin typeface="Arial Black" panose="020B0A04020102020204" pitchFamily="34" charset="0"/>
              </a:rPr>
              <a:t> 5 (Abigail, John Quincy, Charles, Thomas, and a </a:t>
            </a:r>
            <a:r>
              <a:rPr kumimoji="0" lang="es-DO" altLang="es-DO" sz="2800" b="0" i="0" u="none" strike="noStrike" cap="none" normalizeH="0" baseline="0" dirty="0" err="1">
                <a:ln>
                  <a:noFill/>
                </a:ln>
                <a:solidFill>
                  <a:schemeClr val="tx1"/>
                </a:solidFill>
                <a:effectLst/>
                <a:latin typeface="Arial Black" panose="020B0A04020102020204" pitchFamily="34" charset="0"/>
              </a:rPr>
              <a:t>daughter</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who</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died</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young</a:t>
            </a:r>
            <a:r>
              <a:rPr kumimoji="0" lang="es-DO" altLang="es-DO" sz="2800" b="0" i="0" u="none" strike="noStrike" cap="none" normalizeH="0" baseline="0" dirty="0">
                <a:ln>
                  <a:noFill/>
                </a:ln>
                <a:solidFill>
                  <a:schemeClr val="tx1"/>
                </a:solidFill>
                <a:effectLst/>
                <a:latin typeface="Arial Black" panose="020B0A04020102020204" pitchFamily="34" charset="0"/>
              </a:rPr>
              <a:t>)</a:t>
            </a:r>
            <a:br>
              <a:rPr kumimoji="0" lang="es-DO" altLang="es-DO" sz="2800" b="0" i="0" u="none" strike="noStrike" cap="none" normalizeH="0" baseline="0" dirty="0">
                <a:ln>
                  <a:noFill/>
                </a:ln>
                <a:solidFill>
                  <a:schemeClr val="tx1"/>
                </a:solidFill>
                <a:effectLst/>
                <a:latin typeface="Arial Black" panose="020B0A04020102020204" pitchFamily="34" charset="0"/>
              </a:rPr>
            </a:br>
            <a:r>
              <a:rPr kumimoji="0" lang="es-DO" altLang="es-DO" sz="2800" b="1" i="0" u="none" strike="noStrike" cap="none" normalizeH="0" baseline="0" dirty="0" err="1">
                <a:ln>
                  <a:noFill/>
                </a:ln>
                <a:solidFill>
                  <a:srgbClr val="FFFF00"/>
                </a:solidFill>
                <a:effectLst/>
                <a:latin typeface="Arial Black" panose="020B0A04020102020204" pitchFamily="34" charset="0"/>
              </a:rPr>
              <a:t>Nickname</a:t>
            </a:r>
            <a:r>
              <a:rPr kumimoji="0" lang="es-DO" altLang="es-DO" sz="2800" b="1" i="0" u="none" strike="noStrike" cap="none" normalizeH="0" baseline="0" dirty="0">
                <a:ln>
                  <a:noFill/>
                </a:ln>
                <a:solidFill>
                  <a:srgbClr val="000080"/>
                </a:solidFill>
                <a:effectLst/>
                <a:latin typeface="Arial Black" panose="020B0A04020102020204" pitchFamily="34" charset="0"/>
              </a:rPr>
              <a:t>:</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Father</a:t>
            </a:r>
            <a:r>
              <a:rPr kumimoji="0" lang="es-DO" altLang="es-DO" sz="2800" b="0" i="0" u="none" strike="noStrike" cap="none" normalizeH="0" baseline="0" dirty="0">
                <a:ln>
                  <a:noFill/>
                </a:ln>
                <a:solidFill>
                  <a:schemeClr val="tx1"/>
                </a:solidFill>
                <a:effectLst/>
                <a:latin typeface="Arial Black" panose="020B0A04020102020204" pitchFamily="34" charset="0"/>
              </a:rPr>
              <a:t> </a:t>
            </a:r>
            <a:r>
              <a:rPr kumimoji="0" lang="es-DO" altLang="es-DO" sz="2800" b="0" i="0" u="none" strike="noStrike" cap="none" normalizeH="0" baseline="0" dirty="0" err="1">
                <a:ln>
                  <a:noFill/>
                </a:ln>
                <a:solidFill>
                  <a:schemeClr val="tx1"/>
                </a:solidFill>
                <a:effectLst/>
                <a:latin typeface="Arial Black" panose="020B0A04020102020204" pitchFamily="34" charset="0"/>
              </a:rPr>
              <a:t>of</a:t>
            </a:r>
            <a:r>
              <a:rPr kumimoji="0" lang="es-DO" altLang="es-DO" sz="2800" b="0" i="0" u="none" strike="noStrike" cap="none" normalizeH="0" baseline="0" dirty="0">
                <a:ln>
                  <a:noFill/>
                </a:ln>
                <a:solidFill>
                  <a:schemeClr val="tx1"/>
                </a:solidFill>
                <a:effectLst/>
                <a:latin typeface="Arial Black" panose="020B0A04020102020204" pitchFamily="34" charset="0"/>
              </a:rPr>
              <a:t> American Independence </a:t>
            </a:r>
            <a:br>
              <a:rPr kumimoji="0" lang="es-DO" altLang="es-DO" sz="2800" b="0" i="0" u="none" strike="noStrike" cap="none" normalizeH="0" baseline="0" dirty="0">
                <a:ln>
                  <a:noFill/>
                </a:ln>
                <a:solidFill>
                  <a:schemeClr val="tx1"/>
                </a:solidFill>
                <a:effectLst/>
                <a:latin typeface="Arial Black" panose="020B0A04020102020204" pitchFamily="34" charset="0"/>
              </a:rPr>
            </a:br>
            <a:endParaRPr kumimoji="0" lang="es-DO" altLang="es-DO" sz="2800" b="0" i="0" u="none" strike="noStrike" cap="none" normalizeH="0" baseline="0" dirty="0">
              <a:ln>
                <a:no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9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255F91A-EB8C-4498-BE13-9238293DD31E}"/>
              </a:ext>
            </a:extLst>
          </p:cNvPr>
          <p:cNvSpPr/>
          <p:nvPr/>
        </p:nvSpPr>
        <p:spPr>
          <a:xfrm>
            <a:off x="0" y="0"/>
            <a:ext cx="9144000" cy="7478970"/>
          </a:xfrm>
          <a:prstGeom prst="rect">
            <a:avLst/>
          </a:prstGeom>
        </p:spPr>
        <p:txBody>
          <a:bodyPr wrap="square">
            <a:spAutoFit/>
          </a:bodyPr>
          <a:lstStyle/>
          <a:p>
            <a:r>
              <a:rPr lang="en-US" sz="4000" b="1" dirty="0">
                <a:solidFill>
                  <a:srgbClr val="FFFF00"/>
                </a:solidFill>
              </a:rPr>
              <a:t>What is John Adams most known for?</a:t>
            </a:r>
            <a:r>
              <a:rPr lang="en-US" sz="4000" dirty="0">
                <a:solidFill>
                  <a:srgbClr val="FFFF00"/>
                </a:solidFill>
              </a:rPr>
              <a:t> </a:t>
            </a:r>
            <a:br>
              <a:rPr lang="en-US" sz="4000" dirty="0"/>
            </a:br>
            <a:br>
              <a:rPr lang="en-US" sz="4000" dirty="0"/>
            </a:br>
            <a:r>
              <a:rPr lang="en-US" sz="4000" dirty="0"/>
              <a:t>John Adams was one of the founding fathers of the United States. He fought for American Independence as a Massachusetts delegate to the Continental Congress. He was a member of the team that worked on the </a:t>
            </a:r>
            <a:r>
              <a:rPr lang="en-US" sz="4000" dirty="0">
                <a:hlinkClick r:id="rId2"/>
              </a:rPr>
              <a:t>Declaration of Independence</a:t>
            </a:r>
            <a:r>
              <a:rPr lang="en-US" sz="4000" dirty="0"/>
              <a:t> and one of only two people who signed the Declaration to later become president (the other was Thomas Jefferson). </a:t>
            </a:r>
            <a:br>
              <a:rPr lang="en-US" sz="4000" dirty="0"/>
            </a:br>
            <a:endParaRPr lang="es-DO" sz="4000" dirty="0"/>
          </a:p>
        </p:txBody>
      </p:sp>
    </p:spTree>
    <p:extLst>
      <p:ext uri="{BB962C8B-B14F-4D97-AF65-F5344CB8AC3E}">
        <p14:creationId xmlns:p14="http://schemas.microsoft.com/office/powerpoint/2010/main" val="168493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4E62F4B-69AF-4E15-82CA-04D04D404BC5}"/>
              </a:ext>
            </a:extLst>
          </p:cNvPr>
          <p:cNvSpPr/>
          <p:nvPr/>
        </p:nvSpPr>
        <p:spPr>
          <a:xfrm>
            <a:off x="-34843" y="0"/>
            <a:ext cx="9178843" cy="5632311"/>
          </a:xfrm>
          <a:prstGeom prst="rect">
            <a:avLst/>
          </a:prstGeom>
        </p:spPr>
        <p:txBody>
          <a:bodyPr wrap="square">
            <a:spAutoFit/>
          </a:bodyPr>
          <a:lstStyle/>
          <a:p>
            <a:r>
              <a:rPr lang="en-US" sz="4000" b="1" dirty="0">
                <a:solidFill>
                  <a:srgbClr val="FFFF00"/>
                </a:solidFill>
              </a:rPr>
              <a:t>How did he die?</a:t>
            </a:r>
            <a:r>
              <a:rPr lang="en-US" sz="4000" dirty="0">
                <a:solidFill>
                  <a:srgbClr val="FFFF00"/>
                </a:solidFill>
              </a:rPr>
              <a:t> </a:t>
            </a:r>
            <a:br>
              <a:rPr lang="en-US" sz="4000" dirty="0"/>
            </a:br>
            <a:br>
              <a:rPr lang="en-US" sz="4000" dirty="0"/>
            </a:br>
            <a:r>
              <a:rPr lang="en-US" sz="4000" b="1" dirty="0"/>
              <a:t>Adams lived to the ripe old age of 90 when he fell ill and died on July 4, 1826. In one of the more amazing coincidences of history, Adams died on the same day as Thomas Jefferson. This day was also the 50th anniversary of the approval of the Declaration of Independence! </a:t>
            </a:r>
            <a:endParaRPr lang="es-DO" sz="4000" b="1" dirty="0"/>
          </a:p>
        </p:txBody>
      </p:sp>
    </p:spTree>
    <p:extLst>
      <p:ext uri="{BB962C8B-B14F-4D97-AF65-F5344CB8AC3E}">
        <p14:creationId xmlns:p14="http://schemas.microsoft.com/office/powerpoint/2010/main" val="297511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8640"/>
            <a:ext cx="9144000" cy="6740307"/>
          </a:xfrm>
          <a:prstGeom prst="rect">
            <a:avLst/>
          </a:prstGeom>
        </p:spPr>
        <p:txBody>
          <a:bodyPr wrap="square">
            <a:spAutoFit/>
          </a:bodyPr>
          <a:lstStyle/>
          <a:p>
            <a:pPr algn="ctr"/>
            <a:r>
              <a:rPr lang="es-ES" sz="5400" b="1" dirty="0">
                <a:solidFill>
                  <a:srgbClr val="CC00CC"/>
                </a:solidFill>
                <a:latin typeface="Times New Roman" pitchFamily="18" charset="0"/>
                <a:cs typeface="Times New Roman" pitchFamily="18" charset="0"/>
              </a:rPr>
              <a:t>GROUP</a:t>
            </a:r>
            <a:r>
              <a:rPr lang="es-ES" sz="5400" b="1" dirty="0">
                <a:latin typeface="Times New Roman" pitchFamily="18" charset="0"/>
                <a:cs typeface="Times New Roman" pitchFamily="18" charset="0"/>
              </a:rPr>
              <a:t> # </a:t>
            </a:r>
            <a:r>
              <a:rPr lang="es-ES" sz="5400" b="1" dirty="0">
                <a:solidFill>
                  <a:srgbClr val="FF0000"/>
                </a:solidFill>
                <a:latin typeface="Times New Roman" pitchFamily="18" charset="0"/>
                <a:cs typeface="Times New Roman" pitchFamily="18" charset="0"/>
              </a:rPr>
              <a:t>1</a:t>
            </a:r>
          </a:p>
          <a:p>
            <a:pPr algn="ctr"/>
            <a:endParaRPr lang="es-ES" sz="5400" b="1" dirty="0">
              <a:latin typeface="Times New Roman" pitchFamily="18" charset="0"/>
              <a:cs typeface="Times New Roman" pitchFamily="18" charset="0"/>
            </a:endParaRPr>
          </a:p>
          <a:p>
            <a:pPr>
              <a:buFont typeface="Wingdings" pitchFamily="2" charset="2"/>
              <a:buChar char="q"/>
            </a:pPr>
            <a:r>
              <a:rPr lang="en-US" sz="5400" b="1" dirty="0">
                <a:latin typeface="Times New Roman" pitchFamily="18" charset="0"/>
                <a:cs typeface="Times New Roman" pitchFamily="18" charset="0"/>
              </a:rPr>
              <a:t>1-George Washington, </a:t>
            </a:r>
          </a:p>
          <a:p>
            <a:r>
              <a:rPr lang="en-US" sz="5400" b="1" dirty="0">
                <a:latin typeface="Times New Roman" pitchFamily="18" charset="0"/>
                <a:cs typeface="Times New Roman" pitchFamily="18" charset="0"/>
              </a:rPr>
              <a:t>    2- John Adams</a:t>
            </a:r>
          </a:p>
          <a:p>
            <a:endParaRPr lang="es-ES" sz="5400" b="1" dirty="0">
              <a:latin typeface="Times New Roman" pitchFamily="18" charset="0"/>
              <a:cs typeface="Times New Roman" pitchFamily="18" charset="0"/>
            </a:endParaRPr>
          </a:p>
          <a:p>
            <a:pPr>
              <a:buFont typeface="Wingdings" pitchFamily="2" charset="2"/>
              <a:buChar char="q"/>
            </a:pPr>
            <a:r>
              <a:rPr lang="es-ES" sz="5400" b="1" dirty="0">
                <a:latin typeface="Times New Roman" pitchFamily="18" charset="0"/>
                <a:cs typeface="Times New Roman" pitchFamily="18" charset="0"/>
              </a:rPr>
              <a:t> </a:t>
            </a:r>
            <a:r>
              <a:rPr lang="en-US" sz="5400" b="1" dirty="0">
                <a:solidFill>
                  <a:srgbClr val="FFFF00"/>
                </a:solidFill>
                <a:latin typeface="Times New Roman" pitchFamily="18" charset="0"/>
                <a:cs typeface="Times New Roman" pitchFamily="18" charset="0"/>
              </a:rPr>
              <a:t>Too/Not enough; Too Many/Too Much</a:t>
            </a:r>
            <a:endParaRPr lang="es-ES" sz="5400" b="1" dirty="0">
              <a:solidFill>
                <a:srgbClr val="FFFF00"/>
              </a:solidFill>
              <a:latin typeface="Times New Roman" pitchFamily="18" charset="0"/>
              <a:cs typeface="Times New Roman" pitchFamily="18" charset="0"/>
            </a:endParaRPr>
          </a:p>
          <a:p>
            <a:endParaRPr lang="es-ES" sz="5400" b="1" dirty="0">
              <a:solidFill>
                <a:srgbClr val="3333FF"/>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2" end="2"/>
                                            </p:txEl>
                                          </p:spTgt>
                                        </p:tgtEl>
                                      </p:cBhvr>
                                    </p:animEffect>
                                  </p:childTnLst>
                                </p:cTn>
                              </p:par>
                              <p:par>
                                <p:cTn id="20" presetID="41" presetClass="entr" presetSubtype="0" fill="hold" nodeType="withEffect">
                                  <p:stCondLst>
                                    <p:cond delay="0"/>
                                  </p:stCondLst>
                                  <p:iterate type="lt">
                                    <p:tmPct val="10000"/>
                                  </p:iterate>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4"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F2C9576-3438-4EE5-ADD4-7A4EFE25144F}"/>
              </a:ext>
            </a:extLst>
          </p:cNvPr>
          <p:cNvSpPr/>
          <p:nvPr/>
        </p:nvSpPr>
        <p:spPr>
          <a:xfrm>
            <a:off x="0" y="0"/>
            <a:ext cx="9144000" cy="5016758"/>
          </a:xfrm>
          <a:prstGeom prst="rect">
            <a:avLst/>
          </a:prstGeom>
        </p:spPr>
        <p:txBody>
          <a:bodyPr wrap="square">
            <a:spAutoFit/>
          </a:bodyPr>
          <a:lstStyle/>
          <a:p>
            <a:pPr>
              <a:buFont typeface="Arial" panose="020B0604020202020204" pitchFamily="34" charset="0"/>
              <a:buChar char="•"/>
            </a:pPr>
            <a:r>
              <a:rPr lang="en-US" sz="4000" b="1" dirty="0">
                <a:solidFill>
                  <a:srgbClr val="FFFF00"/>
                </a:solidFill>
              </a:rPr>
              <a:t>Fun Facts about John Adams</a:t>
            </a:r>
            <a:r>
              <a:rPr lang="en-US" sz="4000" dirty="0"/>
              <a:t> </a:t>
            </a:r>
          </a:p>
          <a:p>
            <a:pPr>
              <a:buFont typeface="Arial" panose="020B0604020202020204" pitchFamily="34" charset="0"/>
              <a:buChar char="•"/>
            </a:pPr>
            <a:r>
              <a:rPr lang="en-US" sz="4000" b="1" dirty="0"/>
              <a:t>Adams was married to his wife Abigail for 53 years. Abigail and John wrote many letters to each other over the years, sometimes daily.</a:t>
            </a:r>
          </a:p>
          <a:p>
            <a:pPr>
              <a:buFont typeface="Arial" panose="020B0604020202020204" pitchFamily="34" charset="0"/>
              <a:buChar char="•"/>
            </a:pPr>
            <a:r>
              <a:rPr lang="en-US" sz="4000" b="1" dirty="0"/>
              <a:t>He was overweight and some people called him by the nickname "His Rotundity".</a:t>
            </a:r>
          </a:p>
        </p:txBody>
      </p:sp>
    </p:spTree>
    <p:extLst>
      <p:ext uri="{BB962C8B-B14F-4D97-AF65-F5344CB8AC3E}">
        <p14:creationId xmlns:p14="http://schemas.microsoft.com/office/powerpoint/2010/main" val="33700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350E7E-BFBE-41BC-ACBB-6918F04EFDD4}"/>
              </a:ext>
            </a:extLst>
          </p:cNvPr>
          <p:cNvSpPr>
            <a:spLocks noChangeArrowheads="1"/>
          </p:cNvSpPr>
          <p:nvPr/>
        </p:nvSpPr>
        <p:spPr bwMode="auto">
          <a:xfrm rot="10800000" flipV="1">
            <a:off x="-10598" y="-603448"/>
            <a:ext cx="9152783"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DO" altLang="es-DO"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DO" altLang="es-DO" sz="3600" b="0" i="0" u="none" strike="noStrike" cap="none" normalizeH="0" baseline="0" dirty="0">
                <a:ln>
                  <a:noFill/>
                </a:ln>
                <a:solidFill>
                  <a:schemeClr val="tx1"/>
                </a:solidFill>
                <a:effectLst/>
                <a:latin typeface="Arial" panose="020B0604020202020204" pitchFamily="34" charset="0"/>
              </a:rPr>
              <a:t>Thomas Jefferson and Adams </a:t>
            </a:r>
            <a:r>
              <a:rPr kumimoji="0" lang="es-DO" altLang="es-DO" sz="3600" b="0" i="0" u="none" strike="noStrike" cap="none" normalizeH="0" baseline="0" dirty="0" err="1">
                <a:ln>
                  <a:noFill/>
                </a:ln>
                <a:solidFill>
                  <a:schemeClr val="tx1"/>
                </a:solidFill>
                <a:effectLst/>
                <a:latin typeface="Arial" panose="020B0604020202020204" pitchFamily="34" charset="0"/>
              </a:rPr>
              <a:t>were</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rivals</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for</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the</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presidency</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When</a:t>
            </a:r>
            <a:r>
              <a:rPr kumimoji="0" lang="es-DO" altLang="es-DO" sz="3600" b="0" i="0" u="none" strike="noStrike" cap="none" normalizeH="0" baseline="0" dirty="0">
                <a:ln>
                  <a:noFill/>
                </a:ln>
                <a:solidFill>
                  <a:schemeClr val="tx1"/>
                </a:solidFill>
                <a:effectLst/>
                <a:latin typeface="Arial" panose="020B0604020202020204" pitchFamily="34" charset="0"/>
              </a:rPr>
              <a:t> Adams won, Jefferson </a:t>
            </a:r>
            <a:r>
              <a:rPr kumimoji="0" lang="es-DO" altLang="es-DO" sz="3600" b="0" i="0" u="none" strike="noStrike" cap="none" normalizeH="0" baseline="0" dirty="0" err="1">
                <a:ln>
                  <a:noFill/>
                </a:ln>
                <a:solidFill>
                  <a:schemeClr val="tx1"/>
                </a:solidFill>
                <a:effectLst/>
                <a:latin typeface="Arial" panose="020B0604020202020204" pitchFamily="34" charset="0"/>
              </a:rPr>
              <a:t>became</a:t>
            </a:r>
            <a:r>
              <a:rPr kumimoji="0" lang="es-DO" altLang="es-DO" sz="3600" b="0" i="0" u="none" strike="noStrike" cap="none" normalizeH="0" baseline="0" dirty="0">
                <a:ln>
                  <a:noFill/>
                </a:ln>
                <a:solidFill>
                  <a:schemeClr val="tx1"/>
                </a:solidFill>
                <a:effectLst/>
                <a:latin typeface="Arial" panose="020B0604020202020204" pitchFamily="34" charset="0"/>
              </a:rPr>
              <a:t> vice </a:t>
            </a:r>
            <a:r>
              <a:rPr kumimoji="0" lang="es-DO" altLang="es-DO" sz="3600" b="0" i="0" u="none" strike="noStrike" cap="none" normalizeH="0" baseline="0" dirty="0" err="1">
                <a:ln>
                  <a:noFill/>
                </a:ln>
                <a:solidFill>
                  <a:schemeClr val="tx1"/>
                </a:solidFill>
                <a:effectLst/>
                <a:latin typeface="Arial" panose="020B0604020202020204" pitchFamily="34" charset="0"/>
              </a:rPr>
              <a:t>president</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because</a:t>
            </a:r>
            <a:r>
              <a:rPr kumimoji="0" lang="es-DO" altLang="es-DO" sz="3600" b="0" i="0" u="none" strike="noStrike" cap="none" normalizeH="0" baseline="0" dirty="0">
                <a:ln>
                  <a:noFill/>
                </a:ln>
                <a:solidFill>
                  <a:schemeClr val="tx1"/>
                </a:solidFill>
                <a:effectLst/>
                <a:latin typeface="Arial" panose="020B0604020202020204" pitchFamily="34" charset="0"/>
              </a:rPr>
              <a:t>, at </a:t>
            </a:r>
            <a:r>
              <a:rPr kumimoji="0" lang="es-DO" altLang="es-DO" sz="3600" b="0" i="0" u="none" strike="noStrike" cap="none" normalizeH="0" baseline="0" dirty="0" err="1">
                <a:ln>
                  <a:noFill/>
                </a:ln>
                <a:solidFill>
                  <a:schemeClr val="tx1"/>
                </a:solidFill>
                <a:effectLst/>
                <a:latin typeface="Arial" panose="020B0604020202020204" pitchFamily="34" charset="0"/>
              </a:rPr>
              <a:t>the</a:t>
            </a:r>
            <a:r>
              <a:rPr kumimoji="0" lang="es-DO" altLang="es-DO" sz="3600" b="0" i="0" u="none" strike="noStrike" cap="none" normalizeH="0" baseline="0" dirty="0">
                <a:ln>
                  <a:noFill/>
                </a:ln>
                <a:solidFill>
                  <a:schemeClr val="tx1"/>
                </a:solidFill>
                <a:effectLst/>
                <a:latin typeface="Arial" panose="020B0604020202020204" pitchFamily="34" charset="0"/>
              </a:rPr>
              <a:t> time, </a:t>
            </a:r>
            <a:r>
              <a:rPr kumimoji="0" lang="es-DO" altLang="es-DO" sz="3600" b="0" i="0" u="none" strike="noStrike" cap="none" normalizeH="0" baseline="0" dirty="0" err="1">
                <a:ln>
                  <a:noFill/>
                </a:ln>
                <a:solidFill>
                  <a:schemeClr val="tx1"/>
                </a:solidFill>
                <a:effectLst/>
                <a:latin typeface="Arial" panose="020B0604020202020204" pitchFamily="34" charset="0"/>
              </a:rPr>
              <a:t>the</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person</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with</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the</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second</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most</a:t>
            </a:r>
            <a:r>
              <a:rPr kumimoji="0" lang="es-DO" altLang="es-DO" sz="3600" b="0" i="0" u="none" strike="noStrike" cap="none" normalizeH="0" baseline="0" dirty="0">
                <a:ln>
                  <a:noFill/>
                </a:ln>
                <a:solidFill>
                  <a:schemeClr val="tx1"/>
                </a:solidFill>
                <a:effectLst/>
                <a:latin typeface="Arial" panose="020B0604020202020204" pitchFamily="34" charset="0"/>
              </a:rPr>
              <a:t> votes </a:t>
            </a:r>
            <a:r>
              <a:rPr kumimoji="0" lang="es-DO" altLang="es-DO" sz="3600" b="0" i="0" u="none" strike="noStrike" cap="none" normalizeH="0" baseline="0" dirty="0" err="1">
                <a:ln>
                  <a:noFill/>
                </a:ln>
                <a:solidFill>
                  <a:schemeClr val="tx1"/>
                </a:solidFill>
                <a:effectLst/>
                <a:latin typeface="Arial" panose="020B0604020202020204" pitchFamily="34" charset="0"/>
              </a:rPr>
              <a:t>for</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president</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became</a:t>
            </a:r>
            <a:r>
              <a:rPr kumimoji="0" lang="es-DO" altLang="es-DO" sz="3600" b="0" i="0" u="none" strike="noStrike" cap="none" normalizeH="0" baseline="0" dirty="0">
                <a:ln>
                  <a:noFill/>
                </a:ln>
                <a:solidFill>
                  <a:schemeClr val="tx1"/>
                </a:solidFill>
                <a:effectLst/>
                <a:latin typeface="Arial" panose="020B0604020202020204" pitchFamily="34" charset="0"/>
              </a:rPr>
              <a:t> vice </a:t>
            </a:r>
            <a:r>
              <a:rPr kumimoji="0" lang="es-DO" altLang="es-DO" sz="3600" b="0" i="0" u="none" strike="noStrike" cap="none" normalizeH="0" baseline="0" dirty="0" err="1">
                <a:ln>
                  <a:noFill/>
                </a:ln>
                <a:solidFill>
                  <a:schemeClr val="tx1"/>
                </a:solidFill>
                <a:effectLst/>
                <a:latin typeface="Arial" panose="020B0604020202020204" pitchFamily="34" charset="0"/>
              </a:rPr>
              <a:t>president</a:t>
            </a:r>
            <a:r>
              <a:rPr kumimoji="0" lang="es-DO" altLang="es-DO" sz="3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DO" altLang="es-DO" sz="3600" b="0" i="0" u="none" strike="noStrike" cap="none" normalizeH="0" baseline="0" dirty="0" err="1">
                <a:ln>
                  <a:noFill/>
                </a:ln>
                <a:solidFill>
                  <a:srgbClr val="FFFF00"/>
                </a:solidFill>
                <a:effectLst/>
                <a:latin typeface="Arial" panose="020B0604020202020204" pitchFamily="34" charset="0"/>
              </a:rPr>
              <a:t>His</a:t>
            </a:r>
            <a:r>
              <a:rPr kumimoji="0" lang="es-DO" altLang="es-DO" sz="3600" b="0" i="0" u="none" strike="noStrike" cap="none" normalizeH="0" baseline="0" dirty="0">
                <a:ln>
                  <a:noFill/>
                </a:ln>
                <a:solidFill>
                  <a:srgbClr val="FFFF00"/>
                </a:solidFill>
                <a:effectLst/>
                <a:latin typeface="Arial" panose="020B0604020202020204" pitchFamily="34" charset="0"/>
              </a:rPr>
              <a:t> final </a:t>
            </a:r>
            <a:r>
              <a:rPr kumimoji="0" lang="es-DO" altLang="es-DO" sz="3600" b="0" i="0" u="none" strike="noStrike" cap="none" normalizeH="0" baseline="0" dirty="0" err="1">
                <a:ln>
                  <a:noFill/>
                </a:ln>
                <a:solidFill>
                  <a:srgbClr val="FFFF00"/>
                </a:solidFill>
                <a:effectLst/>
                <a:latin typeface="Arial" panose="020B0604020202020204" pitchFamily="34" charset="0"/>
              </a:rPr>
              <a:t>words</a:t>
            </a:r>
            <a:r>
              <a:rPr kumimoji="0" lang="es-DO" altLang="es-DO" sz="3600" b="0" i="0" u="none" strike="noStrike" cap="none" normalizeH="0" baseline="0" dirty="0">
                <a:ln>
                  <a:noFill/>
                </a:ln>
                <a:solidFill>
                  <a:srgbClr val="FFFF00"/>
                </a:solidFill>
                <a:effectLst/>
                <a:latin typeface="Arial" panose="020B0604020202020204" pitchFamily="34" charset="0"/>
              </a:rPr>
              <a:t> </a:t>
            </a:r>
            <a:r>
              <a:rPr kumimoji="0" lang="es-DO" altLang="es-DO" sz="3600" b="0" i="0" u="none" strike="noStrike" cap="none" normalizeH="0" baseline="0" dirty="0" err="1">
                <a:ln>
                  <a:noFill/>
                </a:ln>
                <a:solidFill>
                  <a:srgbClr val="FFFF00"/>
                </a:solidFill>
                <a:effectLst/>
                <a:latin typeface="Arial" panose="020B0604020202020204" pitchFamily="34" charset="0"/>
              </a:rPr>
              <a:t>were</a:t>
            </a:r>
            <a:r>
              <a:rPr kumimoji="0" lang="es-DO" altLang="es-DO" sz="3600" b="0" i="0" u="none" strike="noStrike" cap="none" normalizeH="0" baseline="0" dirty="0">
                <a:ln>
                  <a:noFill/>
                </a:ln>
                <a:solidFill>
                  <a:srgbClr val="FFFF00"/>
                </a:solidFill>
                <a:effectLst/>
                <a:latin typeface="Arial" panose="020B0604020202020204" pitchFamily="34" charset="0"/>
              </a:rPr>
              <a:t> "Thomas Jefferson </a:t>
            </a:r>
            <a:r>
              <a:rPr kumimoji="0" lang="es-DO" altLang="es-DO" sz="3600" b="0" i="0" u="none" strike="noStrike" cap="none" normalizeH="0" baseline="0" dirty="0" err="1">
                <a:ln>
                  <a:noFill/>
                </a:ln>
                <a:solidFill>
                  <a:srgbClr val="FFFF00"/>
                </a:solidFill>
                <a:effectLst/>
                <a:latin typeface="Arial" panose="020B0604020202020204" pitchFamily="34" charset="0"/>
              </a:rPr>
              <a:t>still</a:t>
            </a:r>
            <a:r>
              <a:rPr kumimoji="0" lang="es-DO" altLang="es-DO" sz="3600" b="0" i="0" u="none" strike="noStrike" cap="none" normalizeH="0" baseline="0" dirty="0">
                <a:ln>
                  <a:noFill/>
                </a:ln>
                <a:solidFill>
                  <a:srgbClr val="FFFF00"/>
                </a:solidFill>
                <a:effectLst/>
                <a:latin typeface="Arial" panose="020B0604020202020204" pitchFamily="34" charset="0"/>
              </a:rPr>
              <a:t> </a:t>
            </a:r>
            <a:r>
              <a:rPr kumimoji="0" lang="es-DO" altLang="es-DO" sz="3600" b="0" i="0" u="none" strike="noStrike" cap="none" normalizeH="0" baseline="0" dirty="0" err="1">
                <a:ln>
                  <a:noFill/>
                </a:ln>
                <a:solidFill>
                  <a:srgbClr val="FFFF00"/>
                </a:solidFill>
                <a:effectLst/>
                <a:latin typeface="Arial" panose="020B0604020202020204" pitchFamily="34" charset="0"/>
              </a:rPr>
              <a:t>survives</a:t>
            </a:r>
            <a:r>
              <a:rPr kumimoji="0" lang="es-DO" altLang="es-DO" sz="3600" b="0" i="0" u="none" strike="noStrike" cap="none" normalizeH="0" baseline="0" dirty="0">
                <a:ln>
                  <a:noFill/>
                </a:ln>
                <a:solidFill>
                  <a:srgbClr val="FFFF00"/>
                </a:solidFill>
                <a:effectLst/>
                <a:latin typeface="Arial" panose="020B0604020202020204" pitchFamily="34" charset="0"/>
              </a:rPr>
              <a:t>". </a:t>
            </a:r>
            <a:r>
              <a:rPr kumimoji="0" lang="es-DO" altLang="es-DO" sz="3600" b="0" i="0" u="none" strike="noStrike" cap="none" normalizeH="0" baseline="0" dirty="0" err="1">
                <a:ln>
                  <a:noFill/>
                </a:ln>
                <a:solidFill>
                  <a:srgbClr val="FFFF00"/>
                </a:solidFill>
                <a:effectLst/>
                <a:latin typeface="Arial" panose="020B0604020202020204" pitchFamily="34" charset="0"/>
              </a:rPr>
              <a:t>However</a:t>
            </a:r>
            <a:r>
              <a:rPr kumimoji="0" lang="es-DO" altLang="es-DO" sz="3600" b="0" i="0" u="none" strike="noStrike" cap="none" normalizeH="0" baseline="0" dirty="0">
                <a:ln>
                  <a:noFill/>
                </a:ln>
                <a:solidFill>
                  <a:srgbClr val="FFFF00"/>
                </a:solidFill>
                <a:effectLst/>
                <a:latin typeface="Arial" panose="020B0604020202020204" pitchFamily="34" charset="0"/>
              </a:rPr>
              <a:t>, he </a:t>
            </a:r>
            <a:r>
              <a:rPr kumimoji="0" lang="es-DO" altLang="es-DO" sz="3600" b="0" i="0" u="none" strike="noStrike" cap="none" normalizeH="0" baseline="0" dirty="0" err="1">
                <a:ln>
                  <a:noFill/>
                </a:ln>
                <a:solidFill>
                  <a:srgbClr val="FFFF00"/>
                </a:solidFill>
                <a:effectLst/>
                <a:latin typeface="Arial" panose="020B0604020202020204" pitchFamily="34" charset="0"/>
              </a:rPr>
              <a:t>didn't</a:t>
            </a:r>
            <a:r>
              <a:rPr kumimoji="0" lang="es-DO" altLang="es-DO" sz="3600" b="0" i="0" u="none" strike="noStrike" cap="none" normalizeH="0" baseline="0" dirty="0">
                <a:ln>
                  <a:noFill/>
                </a:ln>
                <a:solidFill>
                  <a:srgbClr val="FFFF00"/>
                </a:solidFill>
                <a:effectLst/>
                <a:latin typeface="Arial" panose="020B0604020202020204" pitchFamily="34" charset="0"/>
              </a:rPr>
              <a:t> </a:t>
            </a:r>
            <a:r>
              <a:rPr kumimoji="0" lang="es-DO" altLang="es-DO" sz="3600" b="0" i="0" u="none" strike="noStrike" cap="none" normalizeH="0" baseline="0" dirty="0" err="1">
                <a:ln>
                  <a:noFill/>
                </a:ln>
                <a:solidFill>
                  <a:srgbClr val="FFFF00"/>
                </a:solidFill>
                <a:effectLst/>
                <a:latin typeface="Arial" panose="020B0604020202020204" pitchFamily="34" charset="0"/>
              </a:rPr>
              <a:t>know</a:t>
            </a:r>
            <a:r>
              <a:rPr kumimoji="0" lang="es-DO" altLang="es-DO" sz="3600" b="0" i="0" u="none" strike="noStrike" cap="none" normalizeH="0" baseline="0" dirty="0">
                <a:ln>
                  <a:noFill/>
                </a:ln>
                <a:solidFill>
                  <a:srgbClr val="FFFF00"/>
                </a:solidFill>
                <a:effectLst/>
                <a:latin typeface="Arial" panose="020B0604020202020204" pitchFamily="34" charset="0"/>
              </a:rPr>
              <a:t> </a:t>
            </a:r>
            <a:r>
              <a:rPr kumimoji="0" lang="es-DO" altLang="es-DO" sz="3600" b="0" i="0" u="none" strike="noStrike" cap="none" normalizeH="0" baseline="0" dirty="0" err="1">
                <a:ln>
                  <a:noFill/>
                </a:ln>
                <a:solidFill>
                  <a:srgbClr val="FFFF00"/>
                </a:solidFill>
                <a:effectLst/>
                <a:latin typeface="Arial" panose="020B0604020202020204" pitchFamily="34" charset="0"/>
              </a:rPr>
              <a:t>that</a:t>
            </a:r>
            <a:r>
              <a:rPr kumimoji="0" lang="es-DO" altLang="es-DO" sz="3600" b="0" i="0" u="none" strike="noStrike" cap="none" normalizeH="0" baseline="0" dirty="0">
                <a:ln>
                  <a:noFill/>
                </a:ln>
                <a:solidFill>
                  <a:srgbClr val="FFFF00"/>
                </a:solidFill>
                <a:effectLst/>
                <a:latin typeface="Arial" panose="020B0604020202020204" pitchFamily="34" charset="0"/>
              </a:rPr>
              <a:t> Jefferson </a:t>
            </a:r>
            <a:r>
              <a:rPr kumimoji="0" lang="es-DO" altLang="es-DO" sz="3600" b="0" i="0" u="none" strike="noStrike" cap="none" normalizeH="0" baseline="0" dirty="0" err="1">
                <a:ln>
                  <a:noFill/>
                </a:ln>
                <a:solidFill>
                  <a:srgbClr val="FFFF00"/>
                </a:solidFill>
                <a:effectLst/>
                <a:latin typeface="Arial" panose="020B0604020202020204" pitchFamily="34" charset="0"/>
              </a:rPr>
              <a:t>had</a:t>
            </a:r>
            <a:r>
              <a:rPr kumimoji="0" lang="es-DO" altLang="es-DO" sz="3600" b="0" i="0" u="none" strike="noStrike" cap="none" normalizeH="0" baseline="0" dirty="0">
                <a:ln>
                  <a:noFill/>
                </a:ln>
                <a:solidFill>
                  <a:srgbClr val="FFFF00"/>
                </a:solidFill>
                <a:effectLst/>
                <a:latin typeface="Arial" panose="020B0604020202020204" pitchFamily="34" charset="0"/>
              </a:rPr>
              <a:t> </a:t>
            </a:r>
            <a:r>
              <a:rPr kumimoji="0" lang="es-DO" altLang="es-DO" sz="3600" b="0" i="0" u="none" strike="noStrike" cap="none" normalizeH="0" baseline="0" dirty="0" err="1">
                <a:ln>
                  <a:noFill/>
                </a:ln>
                <a:solidFill>
                  <a:srgbClr val="FFFF00"/>
                </a:solidFill>
                <a:effectLst/>
                <a:latin typeface="Arial" panose="020B0604020202020204" pitchFamily="34" charset="0"/>
              </a:rPr>
              <a:t>died</a:t>
            </a:r>
            <a:r>
              <a:rPr kumimoji="0" lang="es-DO" altLang="es-DO" sz="3600" b="0" i="0" u="none" strike="noStrike" cap="none" normalizeH="0" baseline="0" dirty="0">
                <a:ln>
                  <a:noFill/>
                </a:ln>
                <a:solidFill>
                  <a:srgbClr val="FFFF00"/>
                </a:solidFill>
                <a:effectLst/>
                <a:latin typeface="Arial" panose="020B0604020202020204" pitchFamily="34" charset="0"/>
              </a:rPr>
              <a:t> a </a:t>
            </a:r>
            <a:r>
              <a:rPr kumimoji="0" lang="es-DO" altLang="es-DO" sz="3600" b="0" i="0" u="none" strike="noStrike" cap="none" normalizeH="0" baseline="0" dirty="0" err="1">
                <a:ln>
                  <a:noFill/>
                </a:ln>
                <a:solidFill>
                  <a:srgbClr val="FFFF00"/>
                </a:solidFill>
                <a:effectLst/>
                <a:latin typeface="Arial" panose="020B0604020202020204" pitchFamily="34" charset="0"/>
              </a:rPr>
              <a:t>few</a:t>
            </a:r>
            <a:r>
              <a:rPr kumimoji="0" lang="es-DO" altLang="es-DO" sz="3600" b="0" i="0" u="none" strike="noStrike" cap="none" normalizeH="0" baseline="0" dirty="0">
                <a:ln>
                  <a:noFill/>
                </a:ln>
                <a:solidFill>
                  <a:srgbClr val="FFFF00"/>
                </a:solidFill>
                <a:effectLst/>
                <a:latin typeface="Arial" panose="020B0604020202020204" pitchFamily="34" charset="0"/>
              </a:rPr>
              <a:t> </a:t>
            </a:r>
            <a:r>
              <a:rPr kumimoji="0" lang="es-DO" altLang="es-DO" sz="3600" b="0" i="0" u="none" strike="noStrike" cap="none" normalizeH="0" baseline="0" dirty="0" err="1">
                <a:ln>
                  <a:noFill/>
                </a:ln>
                <a:solidFill>
                  <a:srgbClr val="FFFF00"/>
                </a:solidFill>
                <a:effectLst/>
                <a:latin typeface="Arial" panose="020B0604020202020204" pitchFamily="34" charset="0"/>
              </a:rPr>
              <a:t>hours</a:t>
            </a:r>
            <a:r>
              <a:rPr kumimoji="0" lang="es-DO" altLang="es-DO" sz="3600" b="0" i="0" u="none" strike="noStrike" cap="none" normalizeH="0" baseline="0" dirty="0">
                <a:ln>
                  <a:noFill/>
                </a:ln>
                <a:solidFill>
                  <a:srgbClr val="FFFF00"/>
                </a:solidFill>
                <a:effectLst/>
                <a:latin typeface="Arial" panose="020B0604020202020204" pitchFamily="34" charset="0"/>
              </a:rPr>
              <a:t> </a:t>
            </a:r>
            <a:r>
              <a:rPr kumimoji="0" lang="es-DO" altLang="es-DO" sz="3600" b="0" i="0" u="none" strike="noStrike" cap="none" normalizeH="0" baseline="0" dirty="0" err="1">
                <a:ln>
                  <a:noFill/>
                </a:ln>
                <a:solidFill>
                  <a:srgbClr val="FFFF00"/>
                </a:solidFill>
                <a:effectLst/>
                <a:latin typeface="Arial" panose="020B0604020202020204" pitchFamily="34" charset="0"/>
              </a:rPr>
              <a:t>earlier</a:t>
            </a:r>
            <a:r>
              <a:rPr kumimoji="0" lang="es-DO" altLang="es-DO" sz="3600" b="0" i="0" u="none" strike="noStrike" cap="none" normalizeH="0" baseline="0" dirty="0">
                <a:ln>
                  <a:noFill/>
                </a:ln>
                <a:solidFill>
                  <a:srgbClr val="FFFF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DO" altLang="es-DO" sz="3600" b="0" i="0" u="none" strike="noStrike" cap="none" normalizeH="0" baseline="0" dirty="0">
                <a:ln>
                  <a:noFill/>
                </a:ln>
                <a:solidFill>
                  <a:schemeClr val="tx1"/>
                </a:solidFill>
                <a:effectLst/>
                <a:latin typeface="Arial" panose="020B0604020202020204" pitchFamily="34" charset="0"/>
              </a:rPr>
              <a:t>Adams </a:t>
            </a:r>
            <a:r>
              <a:rPr kumimoji="0" lang="es-DO" altLang="es-DO" sz="3600" b="0" i="0" u="none" strike="noStrike" cap="none" normalizeH="0" baseline="0" dirty="0" err="1">
                <a:ln>
                  <a:noFill/>
                </a:ln>
                <a:solidFill>
                  <a:schemeClr val="tx1"/>
                </a:solidFill>
                <a:effectLst/>
                <a:latin typeface="Arial" panose="020B0604020202020204" pitchFamily="34" charset="0"/>
              </a:rPr>
              <a:t>was</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the</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first</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president</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to</a:t>
            </a:r>
            <a:r>
              <a:rPr kumimoji="0" lang="es-DO" altLang="es-DO" sz="3600" b="0" i="0" u="none" strike="noStrike" cap="none" normalizeH="0" baseline="0" dirty="0">
                <a:ln>
                  <a:noFill/>
                </a:ln>
                <a:solidFill>
                  <a:schemeClr val="tx1"/>
                </a:solidFill>
                <a:effectLst/>
                <a:latin typeface="Arial" panose="020B0604020202020204" pitchFamily="34" charset="0"/>
              </a:rPr>
              <a:t> </a:t>
            </a:r>
            <a:r>
              <a:rPr kumimoji="0" lang="es-DO" altLang="es-DO" sz="3600" b="0" i="0" u="none" strike="noStrike" cap="none" normalizeH="0" baseline="0" dirty="0" err="1">
                <a:ln>
                  <a:noFill/>
                </a:ln>
                <a:solidFill>
                  <a:schemeClr val="tx1"/>
                </a:solidFill>
                <a:effectLst/>
                <a:latin typeface="Arial" panose="020B0604020202020204" pitchFamily="34" charset="0"/>
              </a:rPr>
              <a:t>live</a:t>
            </a:r>
            <a:r>
              <a:rPr kumimoji="0" lang="es-DO" altLang="es-DO" sz="3600" b="0" i="0" u="none" strike="noStrike" cap="none" normalizeH="0" baseline="0" dirty="0">
                <a:ln>
                  <a:noFill/>
                </a:ln>
                <a:solidFill>
                  <a:schemeClr val="tx1"/>
                </a:solidFill>
                <a:effectLst/>
                <a:latin typeface="Arial" panose="020B0604020202020204" pitchFamily="34" charset="0"/>
              </a:rPr>
              <a:t> in </a:t>
            </a:r>
            <a:r>
              <a:rPr kumimoji="0" lang="es-DO" altLang="es-DO" sz="3600" b="0" i="0" u="none" strike="noStrike" cap="none" normalizeH="0" baseline="0" dirty="0" err="1">
                <a:ln>
                  <a:noFill/>
                </a:ln>
                <a:solidFill>
                  <a:schemeClr val="tx1"/>
                </a:solidFill>
                <a:effectLst/>
                <a:latin typeface="Arial" panose="020B0604020202020204" pitchFamily="34" charset="0"/>
              </a:rPr>
              <a:t>the</a:t>
            </a:r>
            <a:r>
              <a:rPr kumimoji="0" lang="es-DO" altLang="es-DO" sz="3600" b="0" i="0" u="none" strike="noStrike" cap="none" normalizeH="0" baseline="0" dirty="0">
                <a:ln>
                  <a:noFill/>
                </a:ln>
                <a:solidFill>
                  <a:schemeClr val="tx1"/>
                </a:solidFill>
                <a:effectLst/>
                <a:latin typeface="Arial" panose="020B0604020202020204" pitchFamily="34" charset="0"/>
              </a:rPr>
              <a:t> White House.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DO" altLang="es-DO" sz="3600" b="1" i="0" u="none" strike="noStrike" cap="none" normalizeH="0" baseline="0" dirty="0" err="1">
                <a:ln>
                  <a:noFill/>
                </a:ln>
                <a:solidFill>
                  <a:srgbClr val="FFFF00"/>
                </a:solidFill>
                <a:effectLst/>
                <a:latin typeface="Arial" panose="020B0604020202020204" pitchFamily="34" charset="0"/>
              </a:rPr>
              <a:t>His</a:t>
            </a:r>
            <a:r>
              <a:rPr kumimoji="0" lang="es-DO" altLang="es-DO" sz="3600" b="1" i="0" u="none" strike="noStrike" cap="none" normalizeH="0" baseline="0" dirty="0">
                <a:ln>
                  <a:noFill/>
                </a:ln>
                <a:solidFill>
                  <a:srgbClr val="FFFF00"/>
                </a:solidFill>
                <a:effectLst/>
                <a:latin typeface="Arial" panose="020B0604020202020204" pitchFamily="34" charset="0"/>
              </a:rPr>
              <a:t> son, John Quincy Adams, </a:t>
            </a:r>
            <a:r>
              <a:rPr kumimoji="0" lang="es-DO" altLang="es-DO" sz="3600" b="1" i="0" u="none" strike="noStrike" cap="none" normalizeH="0" baseline="0" dirty="0" err="1">
                <a:ln>
                  <a:noFill/>
                </a:ln>
                <a:solidFill>
                  <a:srgbClr val="FFFF00"/>
                </a:solidFill>
                <a:effectLst/>
                <a:latin typeface="Arial" panose="020B0604020202020204" pitchFamily="34" charset="0"/>
              </a:rPr>
              <a:t>became</a:t>
            </a:r>
            <a:r>
              <a:rPr kumimoji="0" lang="es-DO" altLang="es-DO" sz="3600" b="1" i="0" u="none" strike="noStrike" cap="none" normalizeH="0" baseline="0" dirty="0">
                <a:ln>
                  <a:noFill/>
                </a:ln>
                <a:solidFill>
                  <a:srgbClr val="FFFF00"/>
                </a:solidFill>
                <a:effectLst/>
                <a:latin typeface="Arial" panose="020B0604020202020204" pitchFamily="34" charset="0"/>
              </a:rPr>
              <a:t> </a:t>
            </a:r>
            <a:r>
              <a:rPr kumimoji="0" lang="es-DO" altLang="es-DO" sz="3600" b="1" i="0" u="none" strike="noStrike" cap="none" normalizeH="0" baseline="0" dirty="0" err="1">
                <a:ln>
                  <a:noFill/>
                </a:ln>
                <a:solidFill>
                  <a:srgbClr val="FFFF00"/>
                </a:solidFill>
                <a:effectLst/>
                <a:latin typeface="Arial" panose="020B0604020202020204" pitchFamily="34" charset="0"/>
              </a:rPr>
              <a:t>the</a:t>
            </a:r>
            <a:r>
              <a:rPr kumimoji="0" lang="es-DO" altLang="es-DO" sz="3600" b="1" i="0" u="none" strike="noStrike" cap="none" normalizeH="0" baseline="0" dirty="0">
                <a:ln>
                  <a:noFill/>
                </a:ln>
                <a:solidFill>
                  <a:srgbClr val="FFFF00"/>
                </a:solidFill>
                <a:effectLst/>
                <a:latin typeface="Arial" panose="020B0604020202020204" pitchFamily="34" charset="0"/>
              </a:rPr>
              <a:t> 6th </a:t>
            </a:r>
            <a:r>
              <a:rPr kumimoji="0" lang="es-DO" altLang="es-DO" sz="3600" b="1" i="0" u="none" strike="noStrike" cap="none" normalizeH="0" baseline="0" dirty="0" err="1">
                <a:ln>
                  <a:noFill/>
                </a:ln>
                <a:solidFill>
                  <a:srgbClr val="FFFF00"/>
                </a:solidFill>
                <a:effectLst/>
                <a:latin typeface="Arial" panose="020B0604020202020204" pitchFamily="34" charset="0"/>
              </a:rPr>
              <a:t>President</a:t>
            </a:r>
            <a:r>
              <a:rPr kumimoji="0" lang="es-DO" altLang="es-DO" sz="3600" b="1" i="0" u="none" strike="noStrike" cap="none" normalizeH="0" baseline="0" dirty="0">
                <a:ln>
                  <a:noFill/>
                </a:ln>
                <a:solidFill>
                  <a:srgbClr val="FFFF00"/>
                </a:solidFill>
                <a:effectLst/>
                <a:latin typeface="Arial" panose="020B0604020202020204" pitchFamily="34" charset="0"/>
              </a:rPr>
              <a:t> </a:t>
            </a:r>
            <a:r>
              <a:rPr kumimoji="0" lang="es-DO" altLang="es-DO" sz="3600" b="1" i="0" u="none" strike="noStrike" cap="none" normalizeH="0" baseline="0" dirty="0" err="1">
                <a:ln>
                  <a:noFill/>
                </a:ln>
                <a:solidFill>
                  <a:srgbClr val="FFFF00"/>
                </a:solidFill>
                <a:effectLst/>
                <a:latin typeface="Arial" panose="020B0604020202020204" pitchFamily="34" charset="0"/>
              </a:rPr>
              <a:t>of</a:t>
            </a:r>
            <a:r>
              <a:rPr kumimoji="0" lang="es-DO" altLang="es-DO" sz="3600" b="1" i="0" u="none" strike="noStrike" cap="none" normalizeH="0" baseline="0" dirty="0">
                <a:ln>
                  <a:noFill/>
                </a:ln>
                <a:solidFill>
                  <a:srgbClr val="FFFF00"/>
                </a:solidFill>
                <a:effectLst/>
                <a:latin typeface="Arial" panose="020B0604020202020204" pitchFamily="34" charset="0"/>
              </a:rPr>
              <a:t> </a:t>
            </a:r>
            <a:r>
              <a:rPr kumimoji="0" lang="es-DO" altLang="es-DO" sz="3600" b="1" i="0" u="none" strike="noStrike" cap="none" normalizeH="0" baseline="0" dirty="0" err="1">
                <a:ln>
                  <a:noFill/>
                </a:ln>
                <a:solidFill>
                  <a:srgbClr val="FFFF00"/>
                </a:solidFill>
                <a:effectLst/>
                <a:latin typeface="Arial" panose="020B0604020202020204" pitchFamily="34" charset="0"/>
              </a:rPr>
              <a:t>the</a:t>
            </a:r>
            <a:r>
              <a:rPr kumimoji="0" lang="es-DO" altLang="es-DO" sz="3600" b="1" i="0" u="none" strike="noStrike" cap="none" normalizeH="0" baseline="0" dirty="0">
                <a:ln>
                  <a:noFill/>
                </a:ln>
                <a:solidFill>
                  <a:srgbClr val="FFFF00"/>
                </a:solidFill>
                <a:effectLst/>
                <a:latin typeface="Arial" panose="020B0604020202020204" pitchFamily="34" charset="0"/>
              </a:rPr>
              <a:t> </a:t>
            </a:r>
            <a:r>
              <a:rPr kumimoji="0" lang="es-DO" altLang="es-DO" sz="3600" b="1" i="0" u="none" strike="noStrike" cap="none" normalizeH="0" baseline="0" dirty="0" err="1">
                <a:ln>
                  <a:noFill/>
                </a:ln>
                <a:solidFill>
                  <a:srgbClr val="FFFF00"/>
                </a:solidFill>
                <a:effectLst/>
                <a:latin typeface="Arial" panose="020B0604020202020204" pitchFamily="34" charset="0"/>
              </a:rPr>
              <a:t>United</a:t>
            </a:r>
            <a:r>
              <a:rPr kumimoji="0" lang="es-DO" altLang="es-DO" sz="3600" b="1" i="0" u="none" strike="noStrike" cap="none" normalizeH="0" baseline="0" dirty="0">
                <a:ln>
                  <a:noFill/>
                </a:ln>
                <a:solidFill>
                  <a:srgbClr val="FFFF00"/>
                </a:solidFill>
                <a:effectLst/>
                <a:latin typeface="Arial" panose="020B0604020202020204" pitchFamily="34" charset="0"/>
              </a:rPr>
              <a:t> </a:t>
            </a:r>
            <a:r>
              <a:rPr kumimoji="0" lang="es-DO" altLang="es-DO" sz="3600" b="1" i="0" u="none" strike="noStrike" cap="none" normalizeH="0" baseline="0" dirty="0" err="1">
                <a:ln>
                  <a:noFill/>
                </a:ln>
                <a:solidFill>
                  <a:srgbClr val="FFFF00"/>
                </a:solidFill>
                <a:effectLst/>
                <a:latin typeface="Arial" panose="020B0604020202020204" pitchFamily="34" charset="0"/>
              </a:rPr>
              <a:t>States</a:t>
            </a:r>
            <a:r>
              <a:rPr kumimoji="0" lang="es-DO" altLang="es-DO" sz="3600" b="1" i="0" u="none" strike="noStrike" cap="none" normalizeH="0" baseline="0" dirty="0">
                <a:ln>
                  <a:noFill/>
                </a:ln>
                <a:solidFill>
                  <a:srgbClr val="FFFF00"/>
                </a:solidFill>
                <a:effectLst/>
                <a:latin typeface="Arial" panose="020B0604020202020204" pitchFamily="34" charset="0"/>
              </a:rPr>
              <a:t>. </a:t>
            </a:r>
          </a:p>
        </p:txBody>
      </p:sp>
    </p:spTree>
    <p:extLst>
      <p:ext uri="{BB962C8B-B14F-4D97-AF65-F5344CB8AC3E}">
        <p14:creationId xmlns:p14="http://schemas.microsoft.com/office/powerpoint/2010/main" val="276181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4802FB3-363E-47DE-A7FF-F001FE375D45}"/>
              </a:ext>
            </a:extLst>
          </p:cNvPr>
          <p:cNvGraphicFramePr>
            <a:graphicFrameLocks noGrp="1"/>
          </p:cNvGraphicFramePr>
          <p:nvPr>
            <p:extLst>
              <p:ext uri="{D42A27DB-BD31-4B8C-83A1-F6EECF244321}">
                <p14:modId xmlns:p14="http://schemas.microsoft.com/office/powerpoint/2010/main" val="271416410"/>
              </p:ext>
            </p:extLst>
          </p:nvPr>
        </p:nvGraphicFramePr>
        <p:xfrm>
          <a:off x="0" y="1"/>
          <a:ext cx="9144000" cy="6858000"/>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val="1031771204"/>
                    </a:ext>
                  </a:extLst>
                </a:gridCol>
              </a:tblGrid>
              <a:tr h="1978319">
                <a:tc>
                  <a:txBody>
                    <a:bodyPr/>
                    <a:lstStyle/>
                    <a:p>
                      <a:pPr>
                        <a:lnSpc>
                          <a:spcPct val="115000"/>
                        </a:lnSpc>
                        <a:spcAft>
                          <a:spcPts val="0"/>
                        </a:spcAft>
                      </a:pPr>
                      <a:r>
                        <a:rPr lang="en-US" sz="4400" dirty="0">
                          <a:effectLst/>
                        </a:rPr>
                        <a:t>1- </a:t>
                      </a:r>
                      <a:r>
                        <a:rPr lang="en-US" sz="4400" b="1" dirty="0"/>
                        <a:t>What is John Adams most known for?</a:t>
                      </a:r>
                      <a:r>
                        <a:rPr lang="en-US" sz="4400" dirty="0"/>
                        <a:t> </a:t>
                      </a:r>
                      <a:endParaRPr lang="es-DO"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240" marR="15240" marT="15240" marB="15240"/>
                </a:tc>
                <a:extLst>
                  <a:ext uri="{0D108BD9-81ED-4DB2-BD59-A6C34878D82A}">
                    <a16:rowId xmlns:a16="http://schemas.microsoft.com/office/drawing/2014/main" val="358201675"/>
                  </a:ext>
                </a:extLst>
              </a:tr>
              <a:tr h="980149">
                <a:tc>
                  <a:txBody>
                    <a:bodyPr/>
                    <a:lstStyle/>
                    <a:p>
                      <a:pPr>
                        <a:lnSpc>
                          <a:spcPct val="115000"/>
                        </a:lnSpc>
                        <a:spcAft>
                          <a:spcPts val="0"/>
                        </a:spcAft>
                      </a:pPr>
                      <a:endParaRPr lang="es-DO" sz="4400" dirty="0">
                        <a:solidFill>
                          <a:schemeClr val="accent4">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240" marR="15240" marT="15240" marB="15240" anchor="ctr"/>
                </a:tc>
                <a:extLst>
                  <a:ext uri="{0D108BD9-81ED-4DB2-BD59-A6C34878D82A}">
                    <a16:rowId xmlns:a16="http://schemas.microsoft.com/office/drawing/2014/main" val="78190619"/>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795372432"/>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284684333"/>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3084734298"/>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430919483"/>
                  </a:ext>
                </a:extLst>
              </a:tr>
            </a:tbl>
          </a:graphicData>
        </a:graphic>
      </p:graphicFrame>
      <p:sp>
        <p:nvSpPr>
          <p:cNvPr id="3" name="TextBox 2">
            <a:extLst>
              <a:ext uri="{FF2B5EF4-FFF2-40B4-BE49-F238E27FC236}">
                <a16:creationId xmlns:a16="http://schemas.microsoft.com/office/drawing/2014/main" id="{B424A228-2F58-4B3F-B7B1-7256088469FC}"/>
              </a:ext>
            </a:extLst>
          </p:cNvPr>
          <p:cNvSpPr txBox="1"/>
          <p:nvPr/>
        </p:nvSpPr>
        <p:spPr>
          <a:xfrm>
            <a:off x="0" y="2852936"/>
            <a:ext cx="9144000" cy="2123658"/>
          </a:xfrm>
          <a:prstGeom prst="rect">
            <a:avLst/>
          </a:prstGeom>
          <a:noFill/>
        </p:spPr>
        <p:txBody>
          <a:bodyPr wrap="square" rtlCol="0">
            <a:spAutoFit/>
          </a:bodyPr>
          <a:lstStyle/>
          <a:p>
            <a:r>
              <a:rPr lang="en-US" sz="4400" b="1" dirty="0">
                <a:solidFill>
                  <a:schemeClr val="accent4">
                    <a:lumMod val="75000"/>
                  </a:schemeClr>
                </a:solidFill>
              </a:rPr>
              <a:t>He was a member of the team that worked on the </a:t>
            </a:r>
            <a:r>
              <a:rPr lang="en-US" sz="4400" b="1" dirty="0">
                <a:solidFill>
                  <a:schemeClr val="accent4">
                    <a:lumMod val="75000"/>
                  </a:schemeClr>
                </a:solidFill>
                <a:hlinkClick r:id="rId2">
                  <a:extLst>
                    <a:ext uri="{A12FA001-AC4F-418D-AE19-62706E023703}">
                      <ahyp:hlinkClr xmlns:ahyp="http://schemas.microsoft.com/office/drawing/2018/hyperlinkcolor" val="tx"/>
                    </a:ext>
                  </a:extLst>
                </a:hlinkClick>
              </a:rPr>
              <a:t>Declaration of Independence</a:t>
            </a:r>
            <a:endParaRPr lang="en-US" sz="4400" b="1" dirty="0">
              <a:solidFill>
                <a:schemeClr val="accent4">
                  <a:lumMod val="75000"/>
                </a:schemeClr>
              </a:solidFill>
            </a:endParaRPr>
          </a:p>
        </p:txBody>
      </p:sp>
    </p:spTree>
    <p:extLst>
      <p:ext uri="{BB962C8B-B14F-4D97-AF65-F5344CB8AC3E}">
        <p14:creationId xmlns:p14="http://schemas.microsoft.com/office/powerpoint/2010/main" val="325224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4802FB3-363E-47DE-A7FF-F001FE375D45}"/>
              </a:ext>
            </a:extLst>
          </p:cNvPr>
          <p:cNvGraphicFramePr>
            <a:graphicFrameLocks noGrp="1"/>
          </p:cNvGraphicFramePr>
          <p:nvPr>
            <p:extLst>
              <p:ext uri="{D42A27DB-BD31-4B8C-83A1-F6EECF244321}">
                <p14:modId xmlns:p14="http://schemas.microsoft.com/office/powerpoint/2010/main" val="315456898"/>
              </p:ext>
            </p:extLst>
          </p:nvPr>
        </p:nvGraphicFramePr>
        <p:xfrm>
          <a:off x="0" y="1"/>
          <a:ext cx="9144000" cy="6858000"/>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val="1031771204"/>
                    </a:ext>
                  </a:extLst>
                </a:gridCol>
              </a:tblGrid>
              <a:tr h="1978319">
                <a:tc>
                  <a:txBody>
                    <a:bodyPr/>
                    <a:lstStyle/>
                    <a:p>
                      <a:pPr>
                        <a:lnSpc>
                          <a:spcPct val="115000"/>
                        </a:lnSpc>
                        <a:spcAft>
                          <a:spcPts val="0"/>
                        </a:spcAft>
                      </a:pPr>
                      <a:r>
                        <a:rPr lang="en-US" sz="4400" dirty="0">
                          <a:effectLst/>
                        </a:rPr>
                        <a:t>2- </a:t>
                      </a:r>
                      <a:r>
                        <a:rPr lang="en-US" sz="4400" b="1" dirty="0">
                          <a:effectLst/>
                        </a:rPr>
                        <a:t>John</a:t>
                      </a:r>
                      <a:r>
                        <a:rPr lang="en-US" sz="4400" b="1" dirty="0"/>
                        <a:t> Adams was the president of the United States number…</a:t>
                      </a:r>
                      <a:endParaRPr lang="es-DO"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240" marR="15240" marT="15240" marB="15240"/>
                </a:tc>
                <a:extLst>
                  <a:ext uri="{0D108BD9-81ED-4DB2-BD59-A6C34878D82A}">
                    <a16:rowId xmlns:a16="http://schemas.microsoft.com/office/drawing/2014/main" val="358201675"/>
                  </a:ext>
                </a:extLst>
              </a:tr>
              <a:tr h="980149">
                <a:tc>
                  <a:txBody>
                    <a:bodyPr/>
                    <a:lstStyle/>
                    <a:p>
                      <a:pPr>
                        <a:lnSpc>
                          <a:spcPct val="115000"/>
                        </a:lnSpc>
                        <a:spcAft>
                          <a:spcPts val="0"/>
                        </a:spcAft>
                      </a:pPr>
                      <a:endParaRPr lang="es-DO" sz="4400" dirty="0">
                        <a:solidFill>
                          <a:schemeClr val="accent4">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240" marR="15240" marT="15240" marB="15240" anchor="ctr"/>
                </a:tc>
                <a:extLst>
                  <a:ext uri="{0D108BD9-81ED-4DB2-BD59-A6C34878D82A}">
                    <a16:rowId xmlns:a16="http://schemas.microsoft.com/office/drawing/2014/main" val="78190619"/>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795372432"/>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284684333"/>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3084734298"/>
                  </a:ext>
                </a:extLst>
              </a:tr>
              <a:tr h="974883">
                <a:tc>
                  <a:txBody>
                    <a:bodyPr/>
                    <a:lstStyle/>
                    <a:p>
                      <a:pPr>
                        <a:lnSpc>
                          <a:spcPct val="115000"/>
                        </a:lnSpc>
                        <a:spcAft>
                          <a:spcPts val="0"/>
                        </a:spcAft>
                      </a:pPr>
                      <a:r>
                        <a:rPr lang="es-DO" sz="4400" b="1" kern="1200" dirty="0">
                          <a:solidFill>
                            <a:schemeClr val="accent5">
                              <a:lumMod val="75000"/>
                            </a:schemeClr>
                          </a:solidFill>
                          <a:effectLst/>
                          <a:latin typeface="+mn-lt"/>
                          <a:ea typeface="+mn-ea"/>
                          <a:cs typeface="+mn-cs"/>
                        </a:rPr>
                        <a:t>  </a:t>
                      </a:r>
                    </a:p>
                  </a:txBody>
                  <a:tcPr marL="15240" marR="15240" marT="15240" marB="15240" anchor="ctr"/>
                </a:tc>
                <a:extLst>
                  <a:ext uri="{0D108BD9-81ED-4DB2-BD59-A6C34878D82A}">
                    <a16:rowId xmlns:a16="http://schemas.microsoft.com/office/drawing/2014/main" val="1430919483"/>
                  </a:ext>
                </a:extLst>
              </a:tr>
            </a:tbl>
          </a:graphicData>
        </a:graphic>
      </p:graphicFrame>
      <p:sp>
        <p:nvSpPr>
          <p:cNvPr id="3" name="TextBox 2">
            <a:extLst>
              <a:ext uri="{FF2B5EF4-FFF2-40B4-BE49-F238E27FC236}">
                <a16:creationId xmlns:a16="http://schemas.microsoft.com/office/drawing/2014/main" id="{B424A228-2F58-4B3F-B7B1-7256088469FC}"/>
              </a:ext>
            </a:extLst>
          </p:cNvPr>
          <p:cNvSpPr txBox="1"/>
          <p:nvPr/>
        </p:nvSpPr>
        <p:spPr>
          <a:xfrm>
            <a:off x="0" y="2852936"/>
            <a:ext cx="9144000" cy="1446550"/>
          </a:xfrm>
          <a:prstGeom prst="rect">
            <a:avLst/>
          </a:prstGeom>
          <a:noFill/>
        </p:spPr>
        <p:txBody>
          <a:bodyPr wrap="square" rtlCol="0">
            <a:spAutoFit/>
          </a:bodyPr>
          <a:lstStyle/>
          <a:p>
            <a:r>
              <a:rPr lang="en-US" sz="4400" b="1" dirty="0">
                <a:solidFill>
                  <a:schemeClr val="accent4">
                    <a:lumMod val="75000"/>
                  </a:schemeClr>
                </a:solidFill>
              </a:rPr>
              <a:t>John Adams was the second president of the United States</a:t>
            </a:r>
          </a:p>
        </p:txBody>
      </p:sp>
    </p:spTree>
    <p:extLst>
      <p:ext uri="{BB962C8B-B14F-4D97-AF65-F5344CB8AC3E}">
        <p14:creationId xmlns:p14="http://schemas.microsoft.com/office/powerpoint/2010/main" val="36028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9803792">
            <a:off x="2342065" y="2921169"/>
            <a:ext cx="4459875" cy="1015663"/>
          </a:xfrm>
          <a:prstGeom prst="rect">
            <a:avLst/>
          </a:prstGeom>
        </p:spPr>
        <p:txBody>
          <a:bodyPr wrap="none">
            <a:spAutoFit/>
          </a:bodyPr>
          <a:lstStyle/>
          <a:p>
            <a:r>
              <a:rPr lang="es-ES" sz="6000" b="1" dirty="0">
                <a:latin typeface="Times New Roman" pitchFamily="18" charset="0"/>
                <a:cs typeface="Times New Roman" pitchFamily="18" charset="0"/>
              </a:rPr>
              <a:t>GRAMMAR</a:t>
            </a:r>
            <a:endParaRPr lang="es-ES" sz="6000" dirty="0"/>
          </a:p>
        </p:txBody>
      </p:sp>
      <p:sp>
        <p:nvSpPr>
          <p:cNvPr id="4" name="3 Rectángulo"/>
          <p:cNvSpPr/>
          <p:nvPr/>
        </p:nvSpPr>
        <p:spPr>
          <a:xfrm>
            <a:off x="8215338" y="5929330"/>
            <a:ext cx="357190" cy="369332"/>
          </a:xfrm>
          <a:prstGeom prst="rect">
            <a:avLst/>
          </a:prstGeom>
        </p:spPr>
        <p:txBody>
          <a:bodyPr wrap="square">
            <a:spAutoFit/>
          </a:bodyPr>
          <a:lstStyle/>
          <a:p>
            <a:endParaRPr lang="es-ES" dirty="0"/>
          </a:p>
        </p:txBody>
      </p:sp>
      <p:sp>
        <p:nvSpPr>
          <p:cNvPr id="5" name="4 Rectángulo"/>
          <p:cNvSpPr/>
          <p:nvPr/>
        </p:nvSpPr>
        <p:spPr>
          <a:xfrm>
            <a:off x="7429520" y="6081730"/>
            <a:ext cx="1122949" cy="369332"/>
          </a:xfrm>
          <a:prstGeom prst="rect">
            <a:avLst/>
          </a:prstGeom>
        </p:spPr>
        <p:txBody>
          <a:bodyPr wrap="square">
            <a:spAutoFit/>
          </a:bodyPr>
          <a:lstStyle/>
          <a:p>
            <a:endParaRPr lang="es-ES" dirty="0"/>
          </a:p>
        </p:txBody>
      </p:sp>
      <p:sp>
        <p:nvSpPr>
          <p:cNvPr id="6" name="5 Rectángulo"/>
          <p:cNvSpPr/>
          <p:nvPr/>
        </p:nvSpPr>
        <p:spPr>
          <a:xfrm>
            <a:off x="7929586" y="6143644"/>
            <a:ext cx="1018227" cy="369332"/>
          </a:xfrm>
          <a:prstGeom prst="rect">
            <a:avLst/>
          </a:prstGeom>
        </p:spPr>
        <p:txBody>
          <a:bodyPr wrap="none">
            <a:spAutoFit/>
          </a:bodyPr>
          <a:lstStyle/>
          <a:p>
            <a:r>
              <a:rPr lang="es-ES" b="1" dirty="0">
                <a:latin typeface="Times New Roman" pitchFamily="18" charset="0"/>
                <a:cs typeface="Times New Roman" pitchFamily="18" charset="0"/>
              </a:rPr>
              <a:t>Leander</a:t>
            </a:r>
            <a:endParaRPr lang="es-ES" dirty="0"/>
          </a:p>
        </p:txBody>
      </p:sp>
    </p:spTree>
    <p:extLst>
      <p:ext uri="{BB962C8B-B14F-4D97-AF65-F5344CB8AC3E}">
        <p14:creationId xmlns:p14="http://schemas.microsoft.com/office/powerpoint/2010/main" val="3971425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4A2E19A-E76F-4F21-9BFB-7F6BB07CAED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097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AFFC359-4AFB-4359-A70B-FE622C3E5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50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Too Many/Too Much">
            <a:extLst>
              <a:ext uri="{FF2B5EF4-FFF2-40B4-BE49-F238E27FC236}">
                <a16:creationId xmlns:a16="http://schemas.microsoft.com/office/drawing/2014/main" id="{3FB94930-AAE3-4660-AB4F-2B9B1D900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020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BC6219B-1DDC-47AC-BF39-CE7F4238CB4D}"/>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46522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C850A0-567E-40D6-A054-C919D1815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12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732D5E66-84D0-48C8-9099-94C213A2B469}"/>
              </a:ext>
            </a:extLst>
          </p:cNvPr>
          <p:cNvSpPr/>
          <p:nvPr/>
        </p:nvSpPr>
        <p:spPr>
          <a:xfrm>
            <a:off x="21486" y="-54861"/>
            <a:ext cx="9100163" cy="1015663"/>
          </a:xfrm>
          <a:prstGeom prst="rect">
            <a:avLst/>
          </a:prstGeom>
        </p:spPr>
        <p:txBody>
          <a:bodyPr wrap="square">
            <a:spAutoFit/>
          </a:bodyPr>
          <a:lstStyle/>
          <a:p>
            <a:r>
              <a:rPr lang="es-ES" sz="6000" b="1" dirty="0" err="1">
                <a:solidFill>
                  <a:srgbClr val="FFFF00"/>
                </a:solidFill>
                <a:latin typeface="Stencil" panose="040409050D0802020404" pitchFamily="82" charset="0"/>
                <a:cs typeface="Times New Roman" pitchFamily="18" charset="0"/>
              </a:rPr>
              <a:t>Presidents</a:t>
            </a:r>
            <a:r>
              <a:rPr lang="es-ES" sz="6000" b="1" dirty="0">
                <a:solidFill>
                  <a:srgbClr val="FFFF00"/>
                </a:solidFill>
                <a:latin typeface="Stencil" panose="040409050D0802020404" pitchFamily="82" charset="0"/>
                <a:cs typeface="Times New Roman" pitchFamily="18" charset="0"/>
              </a:rPr>
              <a:t> </a:t>
            </a:r>
            <a:r>
              <a:rPr lang="es-ES" sz="6000" b="1" dirty="0" err="1">
                <a:solidFill>
                  <a:srgbClr val="FFFF00"/>
                </a:solidFill>
                <a:latin typeface="Stencil" panose="040409050D0802020404" pitchFamily="82" charset="0"/>
                <a:cs typeface="Times New Roman" pitchFamily="18" charset="0"/>
              </a:rPr>
              <a:t>of</a:t>
            </a:r>
            <a:r>
              <a:rPr lang="es-ES" sz="6000" b="1" dirty="0">
                <a:solidFill>
                  <a:srgbClr val="FFFF00"/>
                </a:solidFill>
                <a:latin typeface="Stencil" panose="040409050D0802020404" pitchFamily="82" charset="0"/>
                <a:cs typeface="Times New Roman" pitchFamily="18" charset="0"/>
              </a:rPr>
              <a:t> </a:t>
            </a:r>
            <a:r>
              <a:rPr lang="es-ES" sz="6000" b="1" dirty="0" err="1">
                <a:solidFill>
                  <a:srgbClr val="FFFF00"/>
                </a:solidFill>
                <a:latin typeface="Stencil" panose="040409050D0802020404" pitchFamily="82" charset="0"/>
                <a:cs typeface="Times New Roman" pitchFamily="18" charset="0"/>
              </a:rPr>
              <a:t>the</a:t>
            </a:r>
            <a:r>
              <a:rPr lang="es-ES" sz="6000" b="1" dirty="0">
                <a:solidFill>
                  <a:srgbClr val="FFFF00"/>
                </a:solidFill>
                <a:latin typeface="Stencil" panose="040409050D0802020404" pitchFamily="82" charset="0"/>
                <a:cs typeface="Times New Roman" pitchFamily="18" charset="0"/>
              </a:rPr>
              <a:t> US</a:t>
            </a:r>
          </a:p>
        </p:txBody>
      </p:sp>
      <p:pic>
        <p:nvPicPr>
          <p:cNvPr id="4" name="Imagen 3">
            <a:extLst>
              <a:ext uri="{FF2B5EF4-FFF2-40B4-BE49-F238E27FC236}">
                <a16:creationId xmlns:a16="http://schemas.microsoft.com/office/drawing/2014/main" id="{36F48690-C6D3-46B5-8DEA-07C72D28A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6" y="972870"/>
            <a:ext cx="9160986" cy="5885130"/>
          </a:xfrm>
          <a:prstGeom prst="rect">
            <a:avLst/>
          </a:prstGeom>
        </p:spPr>
      </p:pic>
    </p:spTree>
    <p:extLst>
      <p:ext uri="{BB962C8B-B14F-4D97-AF65-F5344CB8AC3E}">
        <p14:creationId xmlns:p14="http://schemas.microsoft.com/office/powerpoint/2010/main" val="37745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9803792">
            <a:off x="2297984" y="2921169"/>
            <a:ext cx="4548040" cy="1015663"/>
          </a:xfrm>
          <a:prstGeom prst="rect">
            <a:avLst/>
          </a:prstGeom>
        </p:spPr>
        <p:txBody>
          <a:bodyPr wrap="none">
            <a:spAutoFit/>
          </a:bodyPr>
          <a:lstStyle/>
          <a:p>
            <a:r>
              <a:rPr lang="es-ES" sz="6000" b="1" dirty="0">
                <a:solidFill>
                  <a:srgbClr val="FFFF00"/>
                </a:solidFill>
                <a:latin typeface="Times New Roman" pitchFamily="18" charset="0"/>
                <a:cs typeface="Times New Roman" pitchFamily="18" charset="0"/>
              </a:rPr>
              <a:t>EXERCISES</a:t>
            </a:r>
            <a:endParaRPr lang="es-ES" sz="6000" dirty="0">
              <a:solidFill>
                <a:srgbClr val="FFFF00"/>
              </a:solidFill>
            </a:endParaRPr>
          </a:p>
        </p:txBody>
      </p:sp>
      <p:sp>
        <p:nvSpPr>
          <p:cNvPr id="4" name="3 Rectángulo"/>
          <p:cNvSpPr/>
          <p:nvPr/>
        </p:nvSpPr>
        <p:spPr>
          <a:xfrm>
            <a:off x="8215338" y="5929330"/>
            <a:ext cx="357190" cy="369332"/>
          </a:xfrm>
          <a:prstGeom prst="rect">
            <a:avLst/>
          </a:prstGeom>
        </p:spPr>
        <p:txBody>
          <a:bodyPr wrap="square">
            <a:spAutoFit/>
          </a:bodyPr>
          <a:lstStyle/>
          <a:p>
            <a:endParaRPr lang="es-ES" dirty="0"/>
          </a:p>
        </p:txBody>
      </p:sp>
      <p:sp>
        <p:nvSpPr>
          <p:cNvPr id="5" name="4 Rectángulo"/>
          <p:cNvSpPr/>
          <p:nvPr/>
        </p:nvSpPr>
        <p:spPr>
          <a:xfrm>
            <a:off x="7429520" y="6081730"/>
            <a:ext cx="1122949" cy="369332"/>
          </a:xfrm>
          <a:prstGeom prst="rect">
            <a:avLst/>
          </a:prstGeom>
        </p:spPr>
        <p:txBody>
          <a:bodyPr wrap="square">
            <a:spAutoFit/>
          </a:bodyPr>
          <a:lstStyle/>
          <a:p>
            <a:endParaRPr lang="es-ES" dirty="0"/>
          </a:p>
        </p:txBody>
      </p:sp>
      <p:sp>
        <p:nvSpPr>
          <p:cNvPr id="6" name="5 Rectángulo"/>
          <p:cNvSpPr/>
          <p:nvPr/>
        </p:nvSpPr>
        <p:spPr>
          <a:xfrm>
            <a:off x="7929586" y="6143644"/>
            <a:ext cx="1018227" cy="369332"/>
          </a:xfrm>
          <a:prstGeom prst="rect">
            <a:avLst/>
          </a:prstGeom>
        </p:spPr>
        <p:txBody>
          <a:bodyPr wrap="none">
            <a:spAutoFit/>
          </a:bodyPr>
          <a:lstStyle/>
          <a:p>
            <a:r>
              <a:rPr lang="es-ES" b="1" dirty="0">
                <a:latin typeface="Times New Roman" pitchFamily="18" charset="0"/>
                <a:cs typeface="Times New Roman" pitchFamily="18" charset="0"/>
              </a:rPr>
              <a:t>Leander</a:t>
            </a:r>
            <a:endParaRPr lang="es-ES" dirty="0"/>
          </a:p>
        </p:txBody>
      </p:sp>
    </p:spTree>
    <p:extLst>
      <p:ext uri="{BB962C8B-B14F-4D97-AF65-F5344CB8AC3E}">
        <p14:creationId xmlns:p14="http://schemas.microsoft.com/office/powerpoint/2010/main" val="101035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E6B3521F-D286-4D81-A4CB-1E377BEDD114}"/>
              </a:ext>
            </a:extLst>
          </p:cNvPr>
          <p:cNvSpPr/>
          <p:nvPr/>
        </p:nvSpPr>
        <p:spPr>
          <a:xfrm>
            <a:off x="179512" y="2204864"/>
            <a:ext cx="9144000" cy="1757789"/>
          </a:xfrm>
          <a:prstGeom prst="rect">
            <a:avLst/>
          </a:prstGeom>
        </p:spPr>
        <p:txBody>
          <a:bodyPr wrap="square">
            <a:spAutoFit/>
          </a:bodyPr>
          <a:lstStyle/>
          <a:p>
            <a:pPr>
              <a:lnSpc>
                <a:spcPct val="115000"/>
              </a:lnSpc>
              <a:spcAft>
                <a:spcPts val="0"/>
              </a:spcAft>
            </a:pPr>
            <a:r>
              <a:rPr lang="es-DO" sz="3200" b="1" dirty="0">
                <a:latin typeface="Arial Black" panose="020B0A04020102020204" pitchFamily="34" charset="0"/>
                <a:ea typeface="Times New Roman" panose="02020603050405020304" pitchFamily="18" charset="0"/>
                <a:cs typeface="Times New Roman" panose="02020603050405020304" pitchFamily="18" charset="0"/>
              </a:rPr>
              <a:t> </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1. Jack always gives                        stuff, you should thank him!</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F00E57-D2EB-4B60-A41D-B191601F56A0}"/>
              </a:ext>
            </a:extLst>
          </p:cNvPr>
          <p:cNvSpPr txBox="1"/>
          <p:nvPr/>
        </p:nvSpPr>
        <p:spPr>
          <a:xfrm>
            <a:off x="5183560" y="2204864"/>
            <a:ext cx="2699792" cy="769441"/>
          </a:xfrm>
          <a:prstGeom prst="rect">
            <a:avLst/>
          </a:prstGeom>
          <a:noFill/>
        </p:spPr>
        <p:txBody>
          <a:bodyPr wrap="square" rtlCol="0">
            <a:spAutoFit/>
          </a:bodyPr>
          <a:lstStyle/>
          <a:p>
            <a:r>
              <a:rPr lang="en-US" sz="4400" b="1" dirty="0">
                <a:solidFill>
                  <a:schemeClr val="accent4">
                    <a:lumMod val="75000"/>
                  </a:schemeClr>
                </a:solidFill>
              </a:rPr>
              <a:t>Too much</a:t>
            </a:r>
          </a:p>
        </p:txBody>
      </p:sp>
    </p:spTree>
    <p:extLst>
      <p:ext uri="{BB962C8B-B14F-4D97-AF65-F5344CB8AC3E}">
        <p14:creationId xmlns:p14="http://schemas.microsoft.com/office/powerpoint/2010/main" val="30348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E6B3521F-D286-4D81-A4CB-1E377BEDD114}"/>
              </a:ext>
            </a:extLst>
          </p:cNvPr>
          <p:cNvSpPr/>
          <p:nvPr/>
        </p:nvSpPr>
        <p:spPr>
          <a:xfrm>
            <a:off x="467544" y="1196752"/>
            <a:ext cx="9144000" cy="2890407"/>
          </a:xfrm>
          <a:prstGeom prst="rect">
            <a:avLst/>
          </a:prstGeom>
        </p:spPr>
        <p:txBody>
          <a:bodyPr wrap="square">
            <a:spAutoFit/>
          </a:bodyPr>
          <a:lstStyle/>
          <a:p>
            <a:pPr>
              <a:lnSpc>
                <a:spcPct val="115000"/>
              </a:lnSpc>
              <a:spcAft>
                <a:spcPts val="0"/>
              </a:spcAft>
            </a:pP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n-US" sz="3200" b="1" dirty="0">
              <a:latin typeface="Arial Black" panose="020B0A040201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2. Tokyo is very crowded, </a:t>
            </a:r>
          </a:p>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There are just                   people!</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C07D6CE-FBC3-4419-AACA-3D3F1A8F4AD8}"/>
              </a:ext>
            </a:extLst>
          </p:cNvPr>
          <p:cNvSpPr txBox="1"/>
          <p:nvPr/>
        </p:nvSpPr>
        <p:spPr>
          <a:xfrm>
            <a:off x="3689648" y="2825552"/>
            <a:ext cx="2699792" cy="769441"/>
          </a:xfrm>
          <a:prstGeom prst="rect">
            <a:avLst/>
          </a:prstGeom>
          <a:noFill/>
        </p:spPr>
        <p:txBody>
          <a:bodyPr wrap="square" rtlCol="0">
            <a:spAutoFit/>
          </a:bodyPr>
          <a:lstStyle/>
          <a:p>
            <a:r>
              <a:rPr lang="en-US" sz="4400" b="1" dirty="0">
                <a:solidFill>
                  <a:schemeClr val="accent4">
                    <a:lumMod val="75000"/>
                  </a:schemeClr>
                </a:solidFill>
              </a:rPr>
              <a:t>Too many </a:t>
            </a:r>
          </a:p>
        </p:txBody>
      </p:sp>
    </p:spTree>
    <p:extLst>
      <p:ext uri="{BB962C8B-B14F-4D97-AF65-F5344CB8AC3E}">
        <p14:creationId xmlns:p14="http://schemas.microsoft.com/office/powerpoint/2010/main" val="25393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E6B3521F-D286-4D81-A4CB-1E377BEDD114}"/>
              </a:ext>
            </a:extLst>
          </p:cNvPr>
          <p:cNvSpPr/>
          <p:nvPr/>
        </p:nvSpPr>
        <p:spPr>
          <a:xfrm>
            <a:off x="179512" y="620688"/>
            <a:ext cx="9144000" cy="4023024"/>
          </a:xfrm>
          <a:prstGeom prst="rect">
            <a:avLst/>
          </a:prstGeom>
        </p:spPr>
        <p:txBody>
          <a:bodyPr wrap="square">
            <a:spAutoFit/>
          </a:bodyPr>
          <a:lstStyle/>
          <a:p>
            <a:pPr>
              <a:lnSpc>
                <a:spcPct val="115000"/>
              </a:lnSpc>
              <a:spcAft>
                <a:spcPts val="0"/>
              </a:spcAft>
            </a:pPr>
            <a:r>
              <a:rPr lang="es-DO" sz="3200" b="1" dirty="0">
                <a:latin typeface="Arial Black" panose="020B0A04020102020204" pitchFamily="34" charset="0"/>
                <a:ea typeface="Times New Roman" panose="02020603050405020304" pitchFamily="18" charset="0"/>
                <a:cs typeface="Times New Roman" panose="02020603050405020304" pitchFamily="18" charset="0"/>
              </a:rPr>
              <a:t> </a:t>
            </a:r>
            <a:endParaRPr lang="en-US" sz="3200" b="1" dirty="0">
              <a:latin typeface="Arial Black" panose="020B0A04020102020204" pitchFamily="34" charset="0"/>
              <a:ea typeface="Times New Roman" panose="02020603050405020304" pitchFamily="18" charset="0"/>
              <a:cs typeface="Times New Roman" panose="02020603050405020304" pitchFamily="18" charset="0"/>
            </a:endParaRPr>
          </a:p>
          <a:p>
            <a:pPr>
              <a:lnSpc>
                <a:spcPct val="115000"/>
              </a:lnSpc>
              <a:spcAft>
                <a:spcPts val="0"/>
              </a:spcAft>
            </a:pP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3. Some people have                  money and                 time. </a:t>
            </a:r>
          </a:p>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What do they do with it all?</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F99C65F-D1FD-4E06-9810-F257C7DB772C}"/>
              </a:ext>
            </a:extLst>
          </p:cNvPr>
          <p:cNvSpPr txBox="1"/>
          <p:nvPr/>
        </p:nvSpPr>
        <p:spPr>
          <a:xfrm>
            <a:off x="4895528" y="2247479"/>
            <a:ext cx="2699792" cy="769441"/>
          </a:xfrm>
          <a:prstGeom prst="rect">
            <a:avLst/>
          </a:prstGeom>
          <a:noFill/>
        </p:spPr>
        <p:txBody>
          <a:bodyPr wrap="square" rtlCol="0">
            <a:spAutoFit/>
          </a:bodyPr>
          <a:lstStyle/>
          <a:p>
            <a:r>
              <a:rPr lang="en-US" sz="4400" b="1" dirty="0">
                <a:solidFill>
                  <a:schemeClr val="accent4">
                    <a:lumMod val="75000"/>
                  </a:schemeClr>
                </a:solidFill>
              </a:rPr>
              <a:t>Too much</a:t>
            </a:r>
          </a:p>
        </p:txBody>
      </p:sp>
      <p:sp>
        <p:nvSpPr>
          <p:cNvPr id="6" name="TextBox 5">
            <a:extLst>
              <a:ext uri="{FF2B5EF4-FFF2-40B4-BE49-F238E27FC236}">
                <a16:creationId xmlns:a16="http://schemas.microsoft.com/office/drawing/2014/main" id="{E3D78E79-055A-414F-A445-FE7DFB6856EB}"/>
              </a:ext>
            </a:extLst>
          </p:cNvPr>
          <p:cNvSpPr txBox="1"/>
          <p:nvPr/>
        </p:nvSpPr>
        <p:spPr>
          <a:xfrm>
            <a:off x="1007096" y="2753544"/>
            <a:ext cx="2699792" cy="769441"/>
          </a:xfrm>
          <a:prstGeom prst="rect">
            <a:avLst/>
          </a:prstGeom>
          <a:noFill/>
        </p:spPr>
        <p:txBody>
          <a:bodyPr wrap="square" rtlCol="0">
            <a:spAutoFit/>
          </a:bodyPr>
          <a:lstStyle/>
          <a:p>
            <a:r>
              <a:rPr lang="en-US" sz="4400" b="1" dirty="0">
                <a:solidFill>
                  <a:schemeClr val="accent4">
                    <a:lumMod val="75000"/>
                  </a:schemeClr>
                </a:solidFill>
              </a:rPr>
              <a:t>Too much</a:t>
            </a:r>
          </a:p>
        </p:txBody>
      </p:sp>
    </p:spTree>
    <p:extLst>
      <p:ext uri="{BB962C8B-B14F-4D97-AF65-F5344CB8AC3E}">
        <p14:creationId xmlns:p14="http://schemas.microsoft.com/office/powerpoint/2010/main" val="60163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E6B3521F-D286-4D81-A4CB-1E377BEDD114}"/>
              </a:ext>
            </a:extLst>
          </p:cNvPr>
          <p:cNvSpPr/>
          <p:nvPr/>
        </p:nvSpPr>
        <p:spPr>
          <a:xfrm>
            <a:off x="251520" y="1484784"/>
            <a:ext cx="9144000" cy="2702278"/>
          </a:xfrm>
          <a:prstGeom prst="rect">
            <a:avLst/>
          </a:prstGeom>
        </p:spPr>
        <p:txBody>
          <a:bodyPr wrap="square">
            <a:spAutoFit/>
          </a:bodyPr>
          <a:lstStyle/>
          <a:p>
            <a:pPr>
              <a:lnSpc>
                <a:spcPct val="115000"/>
              </a:lnSpc>
              <a:spcAft>
                <a:spcPts val="0"/>
              </a:spcAft>
            </a:pPr>
            <a:r>
              <a:rPr lang="es-DO" sz="3200" b="1" dirty="0">
                <a:latin typeface="Arial Black" panose="020B0A04020102020204" pitchFamily="34" charset="0"/>
                <a:ea typeface="Times New Roman" panose="02020603050405020304" pitchFamily="18" charset="0"/>
                <a:cs typeface="Times New Roman" panose="02020603050405020304" pitchFamily="18" charset="0"/>
              </a:rPr>
              <a:t> </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a:p>
            <a:r>
              <a:rPr lang="en-US" sz="3200" b="1" dirty="0">
                <a:latin typeface="Arial Black" panose="020B0A04020102020204" pitchFamily="34" charset="0"/>
                <a:ea typeface="Times New Roman" panose="02020603050405020304" pitchFamily="18" charset="0"/>
              </a:rPr>
              <a:t>4. Venice in summer has              tourists that visit each year.</a:t>
            </a:r>
            <a:br>
              <a:rPr lang="en-US" sz="3200" b="1" dirty="0">
                <a:latin typeface="Arial Black" panose="020B0A04020102020204" pitchFamily="34" charset="0"/>
                <a:ea typeface="Times New Roman" panose="02020603050405020304" pitchFamily="18" charset="0"/>
              </a:rPr>
            </a:br>
            <a:endParaRPr lang="es-DO" sz="3200" b="1" dirty="0">
              <a:latin typeface="Arial Black" panose="020B0A04020102020204" pitchFamily="34" charset="0"/>
            </a:endParaRPr>
          </a:p>
        </p:txBody>
      </p:sp>
      <p:sp>
        <p:nvSpPr>
          <p:cNvPr id="7" name="TextBox 6">
            <a:extLst>
              <a:ext uri="{FF2B5EF4-FFF2-40B4-BE49-F238E27FC236}">
                <a16:creationId xmlns:a16="http://schemas.microsoft.com/office/drawing/2014/main" id="{A26BAB6E-CB43-448B-ACAC-6A4D7EBA3749}"/>
              </a:ext>
            </a:extLst>
          </p:cNvPr>
          <p:cNvSpPr txBox="1"/>
          <p:nvPr/>
        </p:nvSpPr>
        <p:spPr>
          <a:xfrm>
            <a:off x="5903640" y="2451202"/>
            <a:ext cx="2699792" cy="769441"/>
          </a:xfrm>
          <a:prstGeom prst="rect">
            <a:avLst/>
          </a:prstGeom>
          <a:noFill/>
        </p:spPr>
        <p:txBody>
          <a:bodyPr wrap="square" rtlCol="0">
            <a:spAutoFit/>
          </a:bodyPr>
          <a:lstStyle/>
          <a:p>
            <a:r>
              <a:rPr lang="en-US" sz="4400" b="1" dirty="0">
                <a:solidFill>
                  <a:schemeClr val="accent4">
                    <a:lumMod val="75000"/>
                  </a:schemeClr>
                </a:solidFill>
              </a:rPr>
              <a:t>Too many</a:t>
            </a:r>
          </a:p>
        </p:txBody>
      </p:sp>
    </p:spTree>
    <p:extLst>
      <p:ext uri="{BB962C8B-B14F-4D97-AF65-F5344CB8AC3E}">
        <p14:creationId xmlns:p14="http://schemas.microsoft.com/office/powerpoint/2010/main" val="198002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5D6B970-044C-4176-A104-33F92BAF1F9F}"/>
              </a:ext>
            </a:extLst>
          </p:cNvPr>
          <p:cNvSpPr/>
          <p:nvPr/>
        </p:nvSpPr>
        <p:spPr>
          <a:xfrm>
            <a:off x="-112885" y="2204864"/>
            <a:ext cx="9252520" cy="1566454"/>
          </a:xfrm>
          <a:prstGeom prst="rect">
            <a:avLst/>
          </a:prstGeom>
        </p:spPr>
        <p:txBody>
          <a:bodyPr wrap="square">
            <a:spAutoFit/>
          </a:bodyPr>
          <a:lstStyle/>
          <a:p>
            <a:pPr>
              <a:lnSpc>
                <a:spcPct val="115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5. My city has                      traffic during rush hour.</a:t>
            </a:r>
          </a:p>
          <a:p>
            <a:pPr>
              <a:lnSpc>
                <a:spcPct val="115000"/>
              </a:lnSpc>
              <a:spcAft>
                <a:spcPts val="0"/>
              </a:spcAft>
            </a:pPr>
            <a:endParaRPr lang="es-DO" sz="12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ECF9017-FEB3-4903-A172-E06B02AFE857}"/>
              </a:ext>
            </a:extLst>
          </p:cNvPr>
          <p:cNvSpPr txBox="1"/>
          <p:nvPr/>
        </p:nvSpPr>
        <p:spPr>
          <a:xfrm>
            <a:off x="2699792" y="2204864"/>
            <a:ext cx="2699792" cy="769441"/>
          </a:xfrm>
          <a:prstGeom prst="rect">
            <a:avLst/>
          </a:prstGeom>
          <a:noFill/>
        </p:spPr>
        <p:txBody>
          <a:bodyPr wrap="square" rtlCol="0">
            <a:spAutoFit/>
          </a:bodyPr>
          <a:lstStyle/>
          <a:p>
            <a:r>
              <a:rPr lang="en-US" sz="4400" b="1" dirty="0">
                <a:solidFill>
                  <a:schemeClr val="accent4">
                    <a:lumMod val="75000"/>
                  </a:schemeClr>
                </a:solidFill>
              </a:rPr>
              <a:t>Too much</a:t>
            </a:r>
          </a:p>
        </p:txBody>
      </p:sp>
    </p:spTree>
    <p:extLst>
      <p:ext uri="{BB962C8B-B14F-4D97-AF65-F5344CB8AC3E}">
        <p14:creationId xmlns:p14="http://schemas.microsoft.com/office/powerpoint/2010/main" val="16538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5D6B970-044C-4176-A104-33F92BAF1F9F}"/>
              </a:ext>
            </a:extLst>
          </p:cNvPr>
          <p:cNvSpPr/>
          <p:nvPr/>
        </p:nvSpPr>
        <p:spPr>
          <a:xfrm>
            <a:off x="-108520" y="2339695"/>
            <a:ext cx="9252520" cy="2178610"/>
          </a:xfrm>
          <a:prstGeom prst="rect">
            <a:avLst/>
          </a:prstGeom>
        </p:spPr>
        <p:txBody>
          <a:bodyPr wrap="square">
            <a:spAutoFit/>
          </a:bodyPr>
          <a:lstStyle/>
          <a:p>
            <a:pPr>
              <a:lnSpc>
                <a:spcPct val="115000"/>
              </a:lnSpc>
              <a:spcAft>
                <a:spcPts val="0"/>
              </a:spcAft>
            </a:pPr>
            <a:endParaRPr lang="es-DO" sz="12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6. There are just                        cars on the road!</a:t>
            </a:r>
            <a:br>
              <a:rPr lang="en-US" sz="3600" b="1" dirty="0">
                <a:latin typeface="Times New Roman" panose="02020603050405020304" pitchFamily="18" charset="0"/>
                <a:ea typeface="Times New Roman" panose="02020603050405020304" pitchFamily="18" charset="0"/>
                <a:cs typeface="Times New Roman" panose="02020603050405020304" pitchFamily="18" charset="0"/>
              </a:rPr>
            </a:br>
            <a:endParaRPr lang="es-DO" sz="36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02C1583-8425-44C8-8D1D-D99E707A2117}"/>
              </a:ext>
            </a:extLst>
          </p:cNvPr>
          <p:cNvSpPr txBox="1"/>
          <p:nvPr/>
        </p:nvSpPr>
        <p:spPr>
          <a:xfrm>
            <a:off x="3222104" y="2492896"/>
            <a:ext cx="2699792" cy="769441"/>
          </a:xfrm>
          <a:prstGeom prst="rect">
            <a:avLst/>
          </a:prstGeom>
          <a:noFill/>
        </p:spPr>
        <p:txBody>
          <a:bodyPr wrap="square" rtlCol="0">
            <a:spAutoFit/>
          </a:bodyPr>
          <a:lstStyle/>
          <a:p>
            <a:r>
              <a:rPr lang="en-US" sz="4400" b="1" dirty="0">
                <a:solidFill>
                  <a:schemeClr val="accent4">
                    <a:lumMod val="75000"/>
                  </a:schemeClr>
                </a:solidFill>
              </a:rPr>
              <a:t>Too much</a:t>
            </a:r>
          </a:p>
        </p:txBody>
      </p:sp>
    </p:spTree>
    <p:extLst>
      <p:ext uri="{BB962C8B-B14F-4D97-AF65-F5344CB8AC3E}">
        <p14:creationId xmlns:p14="http://schemas.microsoft.com/office/powerpoint/2010/main" val="16355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5D6B970-044C-4176-A104-33F92BAF1F9F}"/>
              </a:ext>
            </a:extLst>
          </p:cNvPr>
          <p:cNvSpPr/>
          <p:nvPr/>
        </p:nvSpPr>
        <p:spPr>
          <a:xfrm>
            <a:off x="-54260" y="1988840"/>
            <a:ext cx="9252520" cy="2178610"/>
          </a:xfrm>
          <a:prstGeom prst="rect">
            <a:avLst/>
          </a:prstGeom>
        </p:spPr>
        <p:txBody>
          <a:bodyPr wrap="square">
            <a:spAutoFit/>
          </a:bodyPr>
          <a:lstStyle/>
          <a:p>
            <a:pPr>
              <a:lnSpc>
                <a:spcPct val="115000"/>
              </a:lnSpc>
              <a:spcAft>
                <a:spcPts val="0"/>
              </a:spcAft>
            </a:pPr>
            <a:endParaRPr lang="es-DO" sz="12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7. In my opinion Windows 8 had                     problems. I prefer Windows 7.</a:t>
            </a:r>
            <a:br>
              <a:rPr lang="en-US" sz="3600" b="1" dirty="0">
                <a:latin typeface="Times New Roman" panose="02020603050405020304" pitchFamily="18" charset="0"/>
                <a:ea typeface="Times New Roman" panose="02020603050405020304" pitchFamily="18" charset="0"/>
                <a:cs typeface="Times New Roman" panose="02020603050405020304" pitchFamily="18" charset="0"/>
              </a:rPr>
            </a:br>
            <a:endParaRPr lang="es-DO" sz="36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3E6EA32-59B8-45A1-A503-83C2F9AD23AF}"/>
              </a:ext>
            </a:extLst>
          </p:cNvPr>
          <p:cNvSpPr txBox="1"/>
          <p:nvPr/>
        </p:nvSpPr>
        <p:spPr>
          <a:xfrm>
            <a:off x="6444208" y="2132856"/>
            <a:ext cx="2699792" cy="769441"/>
          </a:xfrm>
          <a:prstGeom prst="rect">
            <a:avLst/>
          </a:prstGeom>
          <a:noFill/>
        </p:spPr>
        <p:txBody>
          <a:bodyPr wrap="square" rtlCol="0">
            <a:spAutoFit/>
          </a:bodyPr>
          <a:lstStyle/>
          <a:p>
            <a:r>
              <a:rPr lang="en-US" sz="4400" b="1" dirty="0">
                <a:solidFill>
                  <a:schemeClr val="accent4">
                    <a:lumMod val="75000"/>
                  </a:schemeClr>
                </a:solidFill>
              </a:rPr>
              <a:t>Too many</a:t>
            </a:r>
          </a:p>
        </p:txBody>
      </p:sp>
    </p:spTree>
    <p:extLst>
      <p:ext uri="{BB962C8B-B14F-4D97-AF65-F5344CB8AC3E}">
        <p14:creationId xmlns:p14="http://schemas.microsoft.com/office/powerpoint/2010/main" val="15918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5D6B970-044C-4176-A104-33F92BAF1F9F}"/>
              </a:ext>
            </a:extLst>
          </p:cNvPr>
          <p:cNvSpPr/>
          <p:nvPr/>
        </p:nvSpPr>
        <p:spPr>
          <a:xfrm>
            <a:off x="-108520" y="2060848"/>
            <a:ext cx="9252520" cy="2178610"/>
          </a:xfrm>
          <a:prstGeom prst="rect">
            <a:avLst/>
          </a:prstGeom>
        </p:spPr>
        <p:txBody>
          <a:bodyPr wrap="square">
            <a:spAutoFit/>
          </a:bodyPr>
          <a:lstStyle/>
          <a:p>
            <a:pPr>
              <a:lnSpc>
                <a:spcPct val="115000"/>
              </a:lnSpc>
              <a:spcAft>
                <a:spcPts val="0"/>
              </a:spcAft>
            </a:pPr>
            <a:endParaRPr lang="es-DO" sz="12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8. Parts of Africa have                       heat and sunshine, especially in summer.</a:t>
            </a:r>
            <a:br>
              <a:rPr lang="en-US" sz="3600" b="1" dirty="0">
                <a:latin typeface="Times New Roman" panose="02020603050405020304" pitchFamily="18" charset="0"/>
                <a:ea typeface="Times New Roman" panose="02020603050405020304" pitchFamily="18" charset="0"/>
                <a:cs typeface="Times New Roman" panose="02020603050405020304" pitchFamily="18" charset="0"/>
              </a:rPr>
            </a:br>
            <a:endParaRPr lang="es-DO" sz="3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7827616-A6C4-4511-8319-89FCD6EC4F4A}"/>
              </a:ext>
            </a:extLst>
          </p:cNvPr>
          <p:cNvSpPr txBox="1"/>
          <p:nvPr/>
        </p:nvSpPr>
        <p:spPr>
          <a:xfrm>
            <a:off x="4427984" y="2204864"/>
            <a:ext cx="2699792" cy="769441"/>
          </a:xfrm>
          <a:prstGeom prst="rect">
            <a:avLst/>
          </a:prstGeom>
          <a:noFill/>
        </p:spPr>
        <p:txBody>
          <a:bodyPr wrap="square" rtlCol="0">
            <a:spAutoFit/>
          </a:bodyPr>
          <a:lstStyle/>
          <a:p>
            <a:r>
              <a:rPr lang="en-US" sz="4400" b="1" dirty="0">
                <a:solidFill>
                  <a:schemeClr val="accent4">
                    <a:lumMod val="75000"/>
                  </a:schemeClr>
                </a:solidFill>
              </a:rPr>
              <a:t>Too much</a:t>
            </a:r>
          </a:p>
        </p:txBody>
      </p:sp>
    </p:spTree>
    <p:extLst>
      <p:ext uri="{BB962C8B-B14F-4D97-AF65-F5344CB8AC3E}">
        <p14:creationId xmlns:p14="http://schemas.microsoft.com/office/powerpoint/2010/main" val="165839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C3A5BB-DE2D-4ACE-9723-DCFEF2DE57D9}"/>
              </a:ext>
            </a:extLst>
          </p:cNvPr>
          <p:cNvSpPr/>
          <p:nvPr/>
        </p:nvSpPr>
        <p:spPr>
          <a:xfrm>
            <a:off x="4305" y="2420888"/>
            <a:ext cx="9144000" cy="2603085"/>
          </a:xfrm>
          <a:prstGeom prst="rect">
            <a:avLst/>
          </a:prstGeom>
        </p:spPr>
        <p:txBody>
          <a:bodyPr wrap="square">
            <a:spAutoFit/>
          </a:bodyPr>
          <a:lstStyle/>
          <a:p>
            <a:pPr>
              <a:lnSpc>
                <a:spcPct val="115000"/>
              </a:lnSpc>
              <a:spcAft>
                <a:spcPts val="0"/>
              </a:spcAft>
            </a:pPr>
            <a:r>
              <a:rPr lang="es-DO" sz="3600" dirty="0">
                <a:latin typeface="Arial Black" panose="020B0A04020102020204" pitchFamily="34" charset="0"/>
                <a:ea typeface="Times New Roman" panose="02020603050405020304" pitchFamily="18" charset="0"/>
                <a:cs typeface="Times New Roman" panose="02020603050405020304" pitchFamily="18" charset="0"/>
              </a:rPr>
              <a:t> </a:t>
            </a:r>
            <a:r>
              <a:rPr lang="en-US" sz="3600" b="1" dirty="0">
                <a:latin typeface="Arial Black" panose="020B0A04020102020204" pitchFamily="34" charset="0"/>
                <a:ea typeface="Times New Roman" panose="02020603050405020304" pitchFamily="18" charset="0"/>
                <a:cs typeface="Times New Roman" panose="02020603050405020304" pitchFamily="18" charset="0"/>
              </a:rPr>
              <a:t>9. I'm so busy! I have               things to do today!</a:t>
            </a:r>
            <a:br>
              <a:rPr lang="en-US" sz="3600" dirty="0">
                <a:latin typeface="Arial Black" panose="020B0A04020102020204" pitchFamily="34" charset="0"/>
                <a:ea typeface="Times New Roman" panose="02020603050405020304" pitchFamily="18" charset="0"/>
                <a:cs typeface="Times New Roman" panose="02020603050405020304" pitchFamily="18" charset="0"/>
              </a:rPr>
            </a:br>
            <a:endParaRPr lang="es-DO" sz="3600" dirty="0">
              <a:latin typeface="Arial Black" panose="020B0A040201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600" b="1" dirty="0">
                <a:latin typeface="Arial Black" panose="020B0A04020102020204" pitchFamily="34" charset="0"/>
                <a:ea typeface="Times New Roman" panose="02020603050405020304" pitchFamily="18" charset="0"/>
                <a:cs typeface="Times New Roman" panose="02020603050405020304" pitchFamily="18" charset="0"/>
              </a:rPr>
              <a:t> </a:t>
            </a:r>
            <a:endParaRPr lang="es-DO" sz="3600"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8FFE1E-F382-4F64-86B2-B0E68AF35BAF}"/>
              </a:ext>
            </a:extLst>
          </p:cNvPr>
          <p:cNvSpPr txBox="1"/>
          <p:nvPr/>
        </p:nvSpPr>
        <p:spPr>
          <a:xfrm>
            <a:off x="5580112" y="2453414"/>
            <a:ext cx="2699792" cy="769441"/>
          </a:xfrm>
          <a:prstGeom prst="rect">
            <a:avLst/>
          </a:prstGeom>
          <a:noFill/>
        </p:spPr>
        <p:txBody>
          <a:bodyPr wrap="square" rtlCol="0">
            <a:spAutoFit/>
          </a:bodyPr>
          <a:lstStyle/>
          <a:p>
            <a:r>
              <a:rPr lang="en-US" sz="4400" b="1" dirty="0">
                <a:solidFill>
                  <a:schemeClr val="accent4">
                    <a:lumMod val="75000"/>
                  </a:schemeClr>
                </a:solidFill>
              </a:rPr>
              <a:t>Too many</a:t>
            </a:r>
          </a:p>
        </p:txBody>
      </p:sp>
    </p:spTree>
    <p:extLst>
      <p:ext uri="{BB962C8B-B14F-4D97-AF65-F5344CB8AC3E}">
        <p14:creationId xmlns:p14="http://schemas.microsoft.com/office/powerpoint/2010/main" val="36021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5979DF20-33C4-4C32-9FCE-ADD8A164963A}"/>
              </a:ext>
            </a:extLst>
          </p:cNvPr>
          <p:cNvGraphicFramePr>
            <a:graphicFrameLocks noGrp="1"/>
          </p:cNvGraphicFramePr>
          <p:nvPr>
            <p:extLst>
              <p:ext uri="{D42A27DB-BD31-4B8C-83A1-F6EECF244321}">
                <p14:modId xmlns:p14="http://schemas.microsoft.com/office/powerpoint/2010/main" val="1804092290"/>
              </p:ext>
            </p:extLst>
          </p:nvPr>
        </p:nvGraphicFramePr>
        <p:xfrm>
          <a:off x="12558" y="27130"/>
          <a:ext cx="9131442" cy="6830868"/>
        </p:xfrm>
        <a:graphic>
          <a:graphicData uri="http://schemas.openxmlformats.org/drawingml/2006/table">
            <a:tbl>
              <a:tblPr firstRow="1" firstCol="1" bandRow="1">
                <a:tableStyleId>{5C22544A-7EE6-4342-B048-85BDC9FD1C3A}</a:tableStyleId>
              </a:tblPr>
              <a:tblGrid>
                <a:gridCol w="1138924">
                  <a:extLst>
                    <a:ext uri="{9D8B030D-6E8A-4147-A177-3AD203B41FA5}">
                      <a16:colId xmlns:a16="http://schemas.microsoft.com/office/drawing/2014/main" val="3754317454"/>
                    </a:ext>
                  </a:extLst>
                </a:gridCol>
                <a:gridCol w="6036296">
                  <a:extLst>
                    <a:ext uri="{9D8B030D-6E8A-4147-A177-3AD203B41FA5}">
                      <a16:colId xmlns:a16="http://schemas.microsoft.com/office/drawing/2014/main" val="3504225579"/>
                    </a:ext>
                  </a:extLst>
                </a:gridCol>
                <a:gridCol w="1956222">
                  <a:extLst>
                    <a:ext uri="{9D8B030D-6E8A-4147-A177-3AD203B41FA5}">
                      <a16:colId xmlns:a16="http://schemas.microsoft.com/office/drawing/2014/main" val="1219322913"/>
                    </a:ext>
                  </a:extLst>
                </a:gridCol>
              </a:tblGrid>
              <a:tr h="1707717">
                <a:tc>
                  <a:txBody>
                    <a:bodyPr/>
                    <a:lstStyle/>
                    <a:p>
                      <a:pPr algn="ctr">
                        <a:lnSpc>
                          <a:spcPct val="115000"/>
                        </a:lnSpc>
                        <a:spcAft>
                          <a:spcPts val="0"/>
                        </a:spcAft>
                      </a:pPr>
                      <a:r>
                        <a:rPr lang="es-DO" sz="3600">
                          <a:effectLst/>
                          <a:latin typeface="Arial Black" panose="020B0A04020102020204" pitchFamily="34" charset="0"/>
                        </a:rPr>
                        <a:t>1</a:t>
                      </a:r>
                      <a:endParaRPr lang="es-DO" sz="36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George Washington</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2800">
                          <a:effectLst/>
                          <a:latin typeface="Arial Black" panose="020B0A04020102020204" pitchFamily="34" charset="0"/>
                        </a:rPr>
                        <a:t>1789 – 1797</a:t>
                      </a:r>
                      <a:endParaRPr lang="es-DO" sz="28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11634140"/>
                  </a:ext>
                </a:extLst>
              </a:tr>
              <a:tr h="1707717">
                <a:tc>
                  <a:txBody>
                    <a:bodyPr/>
                    <a:lstStyle/>
                    <a:p>
                      <a:pPr algn="ctr">
                        <a:lnSpc>
                          <a:spcPct val="115000"/>
                        </a:lnSpc>
                        <a:spcAft>
                          <a:spcPts val="0"/>
                        </a:spcAft>
                      </a:pPr>
                      <a:r>
                        <a:rPr lang="es-DO" sz="3600">
                          <a:effectLst/>
                          <a:latin typeface="Arial Black" panose="020B0A04020102020204" pitchFamily="34" charset="0"/>
                        </a:rPr>
                        <a:t>2</a:t>
                      </a:r>
                      <a:endParaRPr lang="es-DO" sz="36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John Adams</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2800">
                          <a:effectLst/>
                          <a:latin typeface="Arial Black" panose="020B0A04020102020204" pitchFamily="34" charset="0"/>
                        </a:rPr>
                        <a:t>1797 – 1801</a:t>
                      </a:r>
                      <a:endParaRPr lang="es-DO" sz="28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80698819"/>
                  </a:ext>
                </a:extLst>
              </a:tr>
              <a:tr h="1707717">
                <a:tc>
                  <a:txBody>
                    <a:bodyPr/>
                    <a:lstStyle/>
                    <a:p>
                      <a:pPr algn="ctr">
                        <a:lnSpc>
                          <a:spcPct val="115000"/>
                        </a:lnSpc>
                        <a:spcAft>
                          <a:spcPts val="0"/>
                        </a:spcAft>
                      </a:pPr>
                      <a:r>
                        <a:rPr lang="es-DO" sz="3600">
                          <a:effectLst/>
                          <a:latin typeface="Arial Black" panose="020B0A04020102020204" pitchFamily="34" charset="0"/>
                        </a:rPr>
                        <a:t>3</a:t>
                      </a:r>
                      <a:endParaRPr lang="es-DO" sz="36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a:effectLst/>
                          <a:latin typeface="Arial Black" panose="020B0A04020102020204" pitchFamily="34" charset="0"/>
                        </a:rPr>
                        <a:t>Thomas Jefferson</a:t>
                      </a:r>
                      <a:endParaRPr lang="es-DO" sz="36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2800">
                          <a:effectLst/>
                          <a:latin typeface="Arial Black" panose="020B0A04020102020204" pitchFamily="34" charset="0"/>
                        </a:rPr>
                        <a:t>1801 – 1809</a:t>
                      </a:r>
                      <a:endParaRPr lang="es-DO" sz="28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12139977"/>
                  </a:ext>
                </a:extLst>
              </a:tr>
              <a:tr h="1707717">
                <a:tc>
                  <a:txBody>
                    <a:bodyPr/>
                    <a:lstStyle/>
                    <a:p>
                      <a:pPr algn="ctr">
                        <a:lnSpc>
                          <a:spcPct val="115000"/>
                        </a:lnSpc>
                        <a:spcAft>
                          <a:spcPts val="0"/>
                        </a:spcAft>
                      </a:pPr>
                      <a:r>
                        <a:rPr lang="es-DO" sz="3600" dirty="0">
                          <a:effectLst/>
                          <a:latin typeface="Arial Black" panose="020B0A04020102020204" pitchFamily="34" charset="0"/>
                        </a:rPr>
                        <a:t>4</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James Madison</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2800" dirty="0">
                          <a:effectLst/>
                          <a:latin typeface="Arial Black" panose="020B0A04020102020204" pitchFamily="34" charset="0"/>
                        </a:rPr>
                        <a:t>1809 – 1817</a:t>
                      </a:r>
                      <a:endParaRPr lang="es-DO" sz="28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39722366"/>
                  </a:ext>
                </a:extLst>
              </a:tr>
            </a:tbl>
          </a:graphicData>
        </a:graphic>
      </p:graphicFrame>
    </p:spTree>
    <p:extLst>
      <p:ext uri="{BB962C8B-B14F-4D97-AF65-F5344CB8AC3E}">
        <p14:creationId xmlns:p14="http://schemas.microsoft.com/office/powerpoint/2010/main" val="2285906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C3A5BB-DE2D-4ACE-9723-DCFEF2DE57D9}"/>
              </a:ext>
            </a:extLst>
          </p:cNvPr>
          <p:cNvSpPr/>
          <p:nvPr/>
        </p:nvSpPr>
        <p:spPr>
          <a:xfrm>
            <a:off x="0" y="1490360"/>
            <a:ext cx="9144000" cy="3877280"/>
          </a:xfrm>
          <a:prstGeom prst="rect">
            <a:avLst/>
          </a:prstGeom>
        </p:spPr>
        <p:txBody>
          <a:bodyPr wrap="square">
            <a:spAutoFit/>
          </a:bodyPr>
          <a:lstStyle/>
          <a:p>
            <a:pPr>
              <a:lnSpc>
                <a:spcPct val="115000"/>
              </a:lnSpc>
              <a:spcAft>
                <a:spcPts val="0"/>
              </a:spcAft>
            </a:pPr>
            <a:endParaRPr lang="en-US" sz="3600" b="1" dirty="0">
              <a:latin typeface="Arial Black" panose="020B0A040201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600" b="1" dirty="0">
                <a:latin typeface="Arial Black" panose="020B0A04020102020204" pitchFamily="34" charset="0"/>
                <a:ea typeface="Times New Roman" panose="02020603050405020304" pitchFamily="18" charset="0"/>
                <a:cs typeface="Times New Roman" panose="02020603050405020304" pitchFamily="18" charset="0"/>
              </a:rPr>
              <a:t>10. My friend Lily is addicted to                             </a:t>
            </a:r>
          </a:p>
          <a:p>
            <a:pPr>
              <a:lnSpc>
                <a:spcPct val="115000"/>
              </a:lnSpc>
              <a:spcAft>
                <a:spcPts val="0"/>
              </a:spcAft>
            </a:pPr>
            <a:r>
              <a:rPr lang="en-US" sz="3600" b="1" dirty="0">
                <a:latin typeface="Arial Black" panose="020B0A04020102020204" pitchFamily="34" charset="0"/>
                <a:ea typeface="Times New Roman" panose="02020603050405020304" pitchFamily="18" charset="0"/>
                <a:cs typeface="Times New Roman" panose="02020603050405020304" pitchFamily="18" charset="0"/>
              </a:rPr>
              <a:t>                  videogames. She can play for hours sometimes!</a:t>
            </a:r>
            <a:br>
              <a:rPr lang="en-US" sz="3600" dirty="0">
                <a:latin typeface="Arial Black" panose="020B0A04020102020204" pitchFamily="34" charset="0"/>
                <a:ea typeface="Times New Roman" panose="02020603050405020304" pitchFamily="18" charset="0"/>
                <a:cs typeface="Times New Roman" panose="02020603050405020304" pitchFamily="18" charset="0"/>
              </a:rPr>
            </a:br>
            <a:endParaRPr lang="es-DO" sz="3600" dirty="0">
              <a:latin typeface="Arial Black" panose="020B0A040201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600" b="1" dirty="0">
                <a:latin typeface="Arial Black" panose="020B0A04020102020204" pitchFamily="34" charset="0"/>
                <a:ea typeface="Times New Roman" panose="02020603050405020304" pitchFamily="18" charset="0"/>
                <a:cs typeface="Times New Roman" panose="02020603050405020304" pitchFamily="18" charset="0"/>
              </a:rPr>
              <a:t> </a:t>
            </a:r>
            <a:endParaRPr lang="es-DO" sz="3600"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6D0D02C-B1B4-411B-9616-6839E4B5B4F9}"/>
              </a:ext>
            </a:extLst>
          </p:cNvPr>
          <p:cNvSpPr txBox="1"/>
          <p:nvPr/>
        </p:nvSpPr>
        <p:spPr>
          <a:xfrm>
            <a:off x="323528" y="2649574"/>
            <a:ext cx="2699792" cy="769441"/>
          </a:xfrm>
          <a:prstGeom prst="rect">
            <a:avLst/>
          </a:prstGeom>
          <a:noFill/>
        </p:spPr>
        <p:txBody>
          <a:bodyPr wrap="square" rtlCol="0">
            <a:spAutoFit/>
          </a:bodyPr>
          <a:lstStyle/>
          <a:p>
            <a:r>
              <a:rPr lang="en-US" sz="4400" b="1" dirty="0">
                <a:solidFill>
                  <a:schemeClr val="accent4">
                    <a:lumMod val="75000"/>
                  </a:schemeClr>
                </a:solidFill>
              </a:rPr>
              <a:t>Too many</a:t>
            </a:r>
          </a:p>
        </p:txBody>
      </p:sp>
    </p:spTree>
    <p:extLst>
      <p:ext uri="{BB962C8B-B14F-4D97-AF65-F5344CB8AC3E}">
        <p14:creationId xmlns:p14="http://schemas.microsoft.com/office/powerpoint/2010/main" val="29614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C3A5BB-DE2D-4ACE-9723-DCFEF2DE57D9}"/>
              </a:ext>
            </a:extLst>
          </p:cNvPr>
          <p:cNvSpPr/>
          <p:nvPr/>
        </p:nvSpPr>
        <p:spPr>
          <a:xfrm>
            <a:off x="0" y="1196752"/>
            <a:ext cx="9144000" cy="3240182"/>
          </a:xfrm>
          <a:prstGeom prst="rect">
            <a:avLst/>
          </a:prstGeom>
        </p:spPr>
        <p:txBody>
          <a:bodyPr wrap="square">
            <a:spAutoFit/>
          </a:bodyPr>
          <a:lstStyle/>
          <a:p>
            <a:pPr>
              <a:lnSpc>
                <a:spcPct val="115000"/>
              </a:lnSpc>
              <a:spcAft>
                <a:spcPts val="0"/>
              </a:spcAft>
            </a:pPr>
            <a:r>
              <a:rPr lang="es-DO" sz="3600" dirty="0">
                <a:latin typeface="Arial Black" panose="020B0A04020102020204" pitchFamily="34" charset="0"/>
                <a:ea typeface="Times New Roman" panose="02020603050405020304" pitchFamily="18" charset="0"/>
                <a:cs typeface="Times New Roman" panose="02020603050405020304" pitchFamily="18" charset="0"/>
              </a:rPr>
              <a:t> </a:t>
            </a:r>
            <a:br>
              <a:rPr lang="en-US" sz="3600" dirty="0">
                <a:latin typeface="Arial Black" panose="020B0A04020102020204" pitchFamily="34" charset="0"/>
                <a:ea typeface="Times New Roman" panose="02020603050405020304" pitchFamily="18" charset="0"/>
                <a:cs typeface="Times New Roman" panose="02020603050405020304" pitchFamily="18" charset="0"/>
              </a:rPr>
            </a:br>
            <a:endParaRPr lang="es-DO" sz="3600" dirty="0">
              <a:latin typeface="Arial Black" panose="020B0A040201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600" b="1" dirty="0">
                <a:latin typeface="Arial Black" panose="020B0A04020102020204" pitchFamily="34" charset="0"/>
                <a:ea typeface="Times New Roman" panose="02020603050405020304" pitchFamily="18" charset="0"/>
                <a:cs typeface="Times New Roman" panose="02020603050405020304" pitchFamily="18" charset="0"/>
              </a:rPr>
              <a:t>11. There is                  coffee in my cup</a:t>
            </a:r>
            <a:endParaRPr lang="es-DO" sz="3600" dirty="0">
              <a:latin typeface="Arial Black" panose="020B0A040201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600" b="1" dirty="0">
                <a:latin typeface="Arial Black" panose="020B0A04020102020204" pitchFamily="34" charset="0"/>
                <a:ea typeface="Times New Roman" panose="02020603050405020304" pitchFamily="18" charset="0"/>
                <a:cs typeface="Times New Roman" panose="02020603050405020304" pitchFamily="18" charset="0"/>
              </a:rPr>
              <a:t> </a:t>
            </a:r>
            <a:endParaRPr lang="es-DO" sz="3600"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A30005F-0414-4CB8-AB3E-146C0ACF9CF4}"/>
              </a:ext>
            </a:extLst>
          </p:cNvPr>
          <p:cNvSpPr txBox="1"/>
          <p:nvPr/>
        </p:nvSpPr>
        <p:spPr>
          <a:xfrm>
            <a:off x="3222104" y="2432122"/>
            <a:ext cx="2699792" cy="769441"/>
          </a:xfrm>
          <a:prstGeom prst="rect">
            <a:avLst/>
          </a:prstGeom>
          <a:noFill/>
        </p:spPr>
        <p:txBody>
          <a:bodyPr wrap="square" rtlCol="0">
            <a:spAutoFit/>
          </a:bodyPr>
          <a:lstStyle/>
          <a:p>
            <a:r>
              <a:rPr lang="en-US" sz="4400" b="1" dirty="0">
                <a:solidFill>
                  <a:schemeClr val="accent4">
                    <a:lumMod val="75000"/>
                  </a:schemeClr>
                </a:solidFill>
              </a:rPr>
              <a:t>Too much</a:t>
            </a:r>
          </a:p>
        </p:txBody>
      </p:sp>
    </p:spTree>
    <p:extLst>
      <p:ext uri="{BB962C8B-B14F-4D97-AF65-F5344CB8AC3E}">
        <p14:creationId xmlns:p14="http://schemas.microsoft.com/office/powerpoint/2010/main" val="313830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C3A5BB-DE2D-4ACE-9723-DCFEF2DE57D9}"/>
              </a:ext>
            </a:extLst>
          </p:cNvPr>
          <p:cNvSpPr/>
          <p:nvPr/>
        </p:nvSpPr>
        <p:spPr>
          <a:xfrm>
            <a:off x="-108520" y="1916832"/>
            <a:ext cx="9144000" cy="1328890"/>
          </a:xfrm>
          <a:prstGeom prst="rect">
            <a:avLst/>
          </a:prstGeom>
        </p:spPr>
        <p:txBody>
          <a:bodyPr wrap="square">
            <a:spAutoFit/>
          </a:bodyPr>
          <a:lstStyle/>
          <a:p>
            <a:pPr>
              <a:lnSpc>
                <a:spcPct val="115000"/>
              </a:lnSpc>
              <a:spcAft>
                <a:spcPts val="0"/>
              </a:spcAft>
            </a:pPr>
            <a:r>
              <a:rPr lang="en-US" sz="3600" b="1" dirty="0">
                <a:latin typeface="Arial Black" panose="020B0A04020102020204" pitchFamily="34" charset="0"/>
                <a:ea typeface="Times New Roman" panose="02020603050405020304" pitchFamily="18" charset="0"/>
                <a:cs typeface="Times New Roman" panose="02020603050405020304" pitchFamily="18" charset="0"/>
              </a:rPr>
              <a:t> </a:t>
            </a:r>
            <a:endParaRPr lang="es-DO" sz="3600" dirty="0">
              <a:latin typeface="Arial Black" panose="020B0A040201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3600" b="1" dirty="0">
                <a:latin typeface="Arial Black" panose="020B0A04020102020204" pitchFamily="34" charset="0"/>
                <a:ea typeface="Times New Roman" panose="02020603050405020304" pitchFamily="18" charset="0"/>
                <a:cs typeface="Times New Roman" panose="02020603050405020304" pitchFamily="18" charset="0"/>
              </a:rPr>
              <a:t>12. I see                  dogs in the park</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92CEF2C-06F1-4E1D-BC14-498545C43789}"/>
              </a:ext>
            </a:extLst>
          </p:cNvPr>
          <p:cNvSpPr txBox="1"/>
          <p:nvPr/>
        </p:nvSpPr>
        <p:spPr>
          <a:xfrm>
            <a:off x="2267744" y="2515104"/>
            <a:ext cx="2699792" cy="769441"/>
          </a:xfrm>
          <a:prstGeom prst="rect">
            <a:avLst/>
          </a:prstGeom>
          <a:noFill/>
        </p:spPr>
        <p:txBody>
          <a:bodyPr wrap="square" rtlCol="0">
            <a:spAutoFit/>
          </a:bodyPr>
          <a:lstStyle/>
          <a:p>
            <a:r>
              <a:rPr lang="en-US" sz="4400" b="1" dirty="0">
                <a:solidFill>
                  <a:schemeClr val="accent4">
                    <a:lumMod val="75000"/>
                  </a:schemeClr>
                </a:solidFill>
              </a:rPr>
              <a:t>Too many</a:t>
            </a:r>
          </a:p>
        </p:txBody>
      </p:sp>
    </p:spTree>
    <p:extLst>
      <p:ext uri="{BB962C8B-B14F-4D97-AF65-F5344CB8AC3E}">
        <p14:creationId xmlns:p14="http://schemas.microsoft.com/office/powerpoint/2010/main" val="187234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836229-0953-485C-9280-7744F2A1E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556603">
            <a:off x="2299747" y="1787247"/>
            <a:ext cx="6400709" cy="3600399"/>
          </a:xfrm>
          <a:prstGeom prst="rect">
            <a:avLst/>
          </a:prstGeom>
        </p:spPr>
      </p:pic>
      <p:pic>
        <p:nvPicPr>
          <p:cNvPr id="2" name="Imagen 1">
            <a:extLst>
              <a:ext uri="{FF2B5EF4-FFF2-40B4-BE49-F238E27FC236}">
                <a16:creationId xmlns:a16="http://schemas.microsoft.com/office/drawing/2014/main" id="{F7F16820-583E-4CBE-B970-01478F16097A}"/>
              </a:ext>
            </a:extLst>
          </p:cNvPr>
          <p:cNvPicPr>
            <a:picLocks noChangeAspect="1"/>
          </p:cNvPicPr>
          <p:nvPr/>
        </p:nvPicPr>
        <p:blipFill>
          <a:blip r:embed="rId3"/>
          <a:stretch>
            <a:fillRect/>
          </a:stretch>
        </p:blipFill>
        <p:spPr>
          <a:xfrm>
            <a:off x="479974" y="343771"/>
            <a:ext cx="2721099" cy="2333625"/>
          </a:xfrm>
          <a:prstGeom prst="rect">
            <a:avLst/>
          </a:prstGeom>
        </p:spPr>
      </p:pic>
    </p:spTree>
    <p:extLst>
      <p:ext uri="{BB962C8B-B14F-4D97-AF65-F5344CB8AC3E}">
        <p14:creationId xmlns:p14="http://schemas.microsoft.com/office/powerpoint/2010/main" val="33615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F4D1F87-0D00-4E78-853D-C878BB5829A0}"/>
              </a:ext>
            </a:extLst>
          </p:cNvPr>
          <p:cNvSpPr/>
          <p:nvPr/>
        </p:nvSpPr>
        <p:spPr>
          <a:xfrm>
            <a:off x="395536" y="404664"/>
            <a:ext cx="9144000"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1) The room was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applaus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explode.wav"/>
                </a:hlinkClick>
              </a:rPr>
              <a:t>not 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crowded, we couldn't get a seat.</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Rectángulo 1">
            <a:extLst>
              <a:ext uri="{FF2B5EF4-FFF2-40B4-BE49-F238E27FC236}">
                <a16:creationId xmlns:a16="http://schemas.microsoft.com/office/drawing/2014/main" id="{58C0B73B-BC38-47A1-AD12-A376FD73795E}"/>
              </a:ext>
            </a:extLst>
          </p:cNvPr>
          <p:cNvSpPr/>
          <p:nvPr/>
        </p:nvSpPr>
        <p:spPr>
          <a:xfrm>
            <a:off x="362532" y="2913883"/>
            <a:ext cx="9144000"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1) The room was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applaus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crowded, we couldn't get a seat.</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82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F4D1F87-0D00-4E78-853D-C878BB5829A0}"/>
              </a:ext>
            </a:extLst>
          </p:cNvPr>
          <p:cNvSpPr/>
          <p:nvPr/>
        </p:nvSpPr>
        <p:spPr>
          <a:xfrm>
            <a:off x="107504" y="980728"/>
            <a:ext cx="9144000"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2) She doesn't live close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explod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applause.wav"/>
                </a:hlinkClick>
              </a:rPr>
              <a:t>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to walk to work.</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Rectángulo 1">
            <a:extLst>
              <a:ext uri="{FF2B5EF4-FFF2-40B4-BE49-F238E27FC236}">
                <a16:creationId xmlns:a16="http://schemas.microsoft.com/office/drawing/2014/main" id="{882868D4-2A04-425D-92BE-35D11842419D}"/>
              </a:ext>
            </a:extLst>
          </p:cNvPr>
          <p:cNvSpPr/>
          <p:nvPr/>
        </p:nvSpPr>
        <p:spPr>
          <a:xfrm>
            <a:off x="92716" y="3429000"/>
            <a:ext cx="9144000"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2) She doesn't live close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applause.wav"/>
                </a:hlinkClick>
              </a:rPr>
              <a:t>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to walk to work.</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64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F4D1F87-0D00-4E78-853D-C878BB5829A0}"/>
              </a:ext>
            </a:extLst>
          </p:cNvPr>
          <p:cNvSpPr/>
          <p:nvPr/>
        </p:nvSpPr>
        <p:spPr>
          <a:xfrm>
            <a:off x="0" y="1196752"/>
            <a:ext cx="9144000"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3) The service really wasn't good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explod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applause.wav"/>
                </a:hlinkClick>
              </a:rPr>
              <a:t>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Rectángulo 1">
            <a:extLst>
              <a:ext uri="{FF2B5EF4-FFF2-40B4-BE49-F238E27FC236}">
                <a16:creationId xmlns:a16="http://schemas.microsoft.com/office/drawing/2014/main" id="{F93C5E4F-73C0-47D1-A85F-279A9477D47A}"/>
              </a:ext>
            </a:extLst>
          </p:cNvPr>
          <p:cNvSpPr/>
          <p:nvPr/>
        </p:nvSpPr>
        <p:spPr>
          <a:xfrm>
            <a:off x="-21724" y="3140968"/>
            <a:ext cx="9144000"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3) The service really wasn't good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applause.wav"/>
                </a:hlinkClick>
              </a:rPr>
              <a:t>enough</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7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F4D1F87-0D00-4E78-853D-C878BB5829A0}"/>
              </a:ext>
            </a:extLst>
          </p:cNvPr>
          <p:cNvSpPr/>
          <p:nvPr/>
        </p:nvSpPr>
        <p:spPr>
          <a:xfrm>
            <a:off x="0" y="1196752"/>
            <a:ext cx="9144000"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4) That restaurant is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applaus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explode.wav"/>
                </a:hlinkClick>
              </a:rPr>
              <a:t>not 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expensive for me.</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Rectángulo 1">
            <a:extLst>
              <a:ext uri="{FF2B5EF4-FFF2-40B4-BE49-F238E27FC236}">
                <a16:creationId xmlns:a16="http://schemas.microsoft.com/office/drawing/2014/main" id="{66BF77E5-61EA-430B-9EF2-FE2E51C5FD0F}"/>
              </a:ext>
            </a:extLst>
          </p:cNvPr>
          <p:cNvSpPr/>
          <p:nvPr/>
        </p:nvSpPr>
        <p:spPr>
          <a:xfrm>
            <a:off x="0" y="3024565"/>
            <a:ext cx="9144000"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4) That restaurant is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applaus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expensive for me.</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effectLst/>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2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632154-592F-4280-9FE9-E8F238CE0738}"/>
              </a:ext>
            </a:extLst>
          </p:cNvPr>
          <p:cNvSpPr/>
          <p:nvPr/>
        </p:nvSpPr>
        <p:spPr>
          <a:xfrm>
            <a:off x="179512" y="1052736"/>
            <a:ext cx="9131442"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5) I'm not fit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explod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applause.wav"/>
                </a:hlinkClick>
              </a:rPr>
              <a:t>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to run a marathon.</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4" name="Rectángulo 2">
            <a:extLst>
              <a:ext uri="{FF2B5EF4-FFF2-40B4-BE49-F238E27FC236}">
                <a16:creationId xmlns:a16="http://schemas.microsoft.com/office/drawing/2014/main" id="{1DCA0D8E-F594-43B7-B5BE-72CABFFD82BF}"/>
              </a:ext>
            </a:extLst>
          </p:cNvPr>
          <p:cNvSpPr/>
          <p:nvPr/>
        </p:nvSpPr>
        <p:spPr>
          <a:xfrm>
            <a:off x="179512" y="3456344"/>
            <a:ext cx="9131442" cy="1191480"/>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5) I'm not fit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applause.wav"/>
                </a:hlinkClick>
              </a:rPr>
              <a:t>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to run a marathon.</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14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632154-592F-4280-9FE9-E8F238CE0738}"/>
              </a:ext>
            </a:extLst>
          </p:cNvPr>
          <p:cNvSpPr/>
          <p:nvPr/>
        </p:nvSpPr>
        <p:spPr>
          <a:xfrm>
            <a:off x="12558" y="908720"/>
            <a:ext cx="9131442"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6) James is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applaus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explode.wav"/>
                </a:hlinkClick>
              </a:rPr>
              <a:t>not 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young to drive. He is only 12.</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4" name="Rectángulo 2">
            <a:extLst>
              <a:ext uri="{FF2B5EF4-FFF2-40B4-BE49-F238E27FC236}">
                <a16:creationId xmlns:a16="http://schemas.microsoft.com/office/drawing/2014/main" id="{247E37A4-10E2-4150-B78A-BDC703500A8E}"/>
              </a:ext>
            </a:extLst>
          </p:cNvPr>
          <p:cNvSpPr/>
          <p:nvPr/>
        </p:nvSpPr>
        <p:spPr>
          <a:xfrm>
            <a:off x="0" y="3068960"/>
            <a:ext cx="9131442" cy="1757789"/>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6) James is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applaus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young to drive. He is only 12.</a:t>
            </a: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7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6A46D57-AB59-43AF-A6E6-CDC84E0235CF}"/>
              </a:ext>
            </a:extLst>
          </p:cNvPr>
          <p:cNvGraphicFramePr>
            <a:graphicFrameLocks noGrp="1"/>
          </p:cNvGraphicFramePr>
          <p:nvPr>
            <p:extLst>
              <p:ext uri="{D42A27DB-BD31-4B8C-83A1-F6EECF244321}">
                <p14:modId xmlns:p14="http://schemas.microsoft.com/office/powerpoint/2010/main" val="924304825"/>
              </p:ext>
            </p:extLst>
          </p:nvPr>
        </p:nvGraphicFramePr>
        <p:xfrm>
          <a:off x="6896" y="-31496"/>
          <a:ext cx="9137103" cy="6889496"/>
        </p:xfrm>
        <a:graphic>
          <a:graphicData uri="http://schemas.openxmlformats.org/drawingml/2006/table">
            <a:tbl>
              <a:tblPr firstRow="1" firstCol="1" bandRow="1">
                <a:tableStyleId>{5C22544A-7EE6-4342-B048-85BDC9FD1C3A}</a:tableStyleId>
              </a:tblPr>
              <a:tblGrid>
                <a:gridCol w="604664">
                  <a:extLst>
                    <a:ext uri="{9D8B030D-6E8A-4147-A177-3AD203B41FA5}">
                      <a16:colId xmlns:a16="http://schemas.microsoft.com/office/drawing/2014/main" val="4185193898"/>
                    </a:ext>
                  </a:extLst>
                </a:gridCol>
                <a:gridCol w="6480720">
                  <a:extLst>
                    <a:ext uri="{9D8B030D-6E8A-4147-A177-3AD203B41FA5}">
                      <a16:colId xmlns:a16="http://schemas.microsoft.com/office/drawing/2014/main" val="3973462521"/>
                    </a:ext>
                  </a:extLst>
                </a:gridCol>
                <a:gridCol w="2051719">
                  <a:extLst>
                    <a:ext uri="{9D8B030D-6E8A-4147-A177-3AD203B41FA5}">
                      <a16:colId xmlns:a16="http://schemas.microsoft.com/office/drawing/2014/main" val="1745988825"/>
                    </a:ext>
                  </a:extLst>
                </a:gridCol>
              </a:tblGrid>
              <a:tr h="1722374">
                <a:tc>
                  <a:txBody>
                    <a:bodyPr/>
                    <a:lstStyle/>
                    <a:p>
                      <a:pPr>
                        <a:lnSpc>
                          <a:spcPct val="115000"/>
                        </a:lnSpc>
                        <a:spcAft>
                          <a:spcPts val="0"/>
                        </a:spcAft>
                      </a:pPr>
                      <a:r>
                        <a:rPr lang="es-DO" sz="4000">
                          <a:effectLst/>
                          <a:latin typeface="Arial Black" panose="020B0A04020102020204" pitchFamily="34" charset="0"/>
                        </a:rPr>
                        <a:t>5</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000">
                          <a:effectLst/>
                          <a:latin typeface="Arial Black" panose="020B0A04020102020204" pitchFamily="34" charset="0"/>
                        </a:rPr>
                        <a:t>James Monroe</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a:effectLst/>
                          <a:latin typeface="Arial Black" panose="020B0A04020102020204" pitchFamily="34" charset="0"/>
                        </a:rPr>
                        <a:t>1817 – 1825</a:t>
                      </a:r>
                      <a:endParaRPr lang="es-DO" sz="36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31017300"/>
                  </a:ext>
                </a:extLst>
              </a:tr>
              <a:tr h="1722374">
                <a:tc>
                  <a:txBody>
                    <a:bodyPr/>
                    <a:lstStyle/>
                    <a:p>
                      <a:pPr>
                        <a:lnSpc>
                          <a:spcPct val="115000"/>
                        </a:lnSpc>
                        <a:spcAft>
                          <a:spcPts val="0"/>
                        </a:spcAft>
                      </a:pPr>
                      <a:r>
                        <a:rPr lang="es-DO" sz="4000">
                          <a:effectLst/>
                          <a:latin typeface="Arial Black" panose="020B0A04020102020204" pitchFamily="34" charset="0"/>
                        </a:rPr>
                        <a:t>6</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000">
                          <a:effectLst/>
                          <a:latin typeface="Arial Black" panose="020B0A04020102020204" pitchFamily="34" charset="0"/>
                        </a:rPr>
                        <a:t>John Quincy Adams</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a:effectLst/>
                          <a:latin typeface="Arial Black" panose="020B0A04020102020204" pitchFamily="34" charset="0"/>
                        </a:rPr>
                        <a:t>1825 – 1829</a:t>
                      </a:r>
                      <a:endParaRPr lang="es-DO" sz="36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99190061"/>
                  </a:ext>
                </a:extLst>
              </a:tr>
              <a:tr h="1722374">
                <a:tc>
                  <a:txBody>
                    <a:bodyPr/>
                    <a:lstStyle/>
                    <a:p>
                      <a:pPr>
                        <a:lnSpc>
                          <a:spcPct val="115000"/>
                        </a:lnSpc>
                        <a:spcAft>
                          <a:spcPts val="0"/>
                        </a:spcAft>
                      </a:pPr>
                      <a:r>
                        <a:rPr lang="es-DO" sz="4000">
                          <a:effectLst/>
                          <a:latin typeface="Arial Black" panose="020B0A04020102020204" pitchFamily="34" charset="0"/>
                        </a:rPr>
                        <a:t>7</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000">
                          <a:effectLst/>
                          <a:latin typeface="Arial Black" panose="020B0A04020102020204" pitchFamily="34" charset="0"/>
                        </a:rPr>
                        <a:t>Andrew Jackson</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a:effectLst/>
                          <a:latin typeface="Arial Black" panose="020B0A04020102020204" pitchFamily="34" charset="0"/>
                        </a:rPr>
                        <a:t>1829 – 1837</a:t>
                      </a:r>
                      <a:endParaRPr lang="es-DO" sz="36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86423405"/>
                  </a:ext>
                </a:extLst>
              </a:tr>
              <a:tr h="1722374">
                <a:tc>
                  <a:txBody>
                    <a:bodyPr/>
                    <a:lstStyle/>
                    <a:p>
                      <a:pPr>
                        <a:lnSpc>
                          <a:spcPct val="115000"/>
                        </a:lnSpc>
                        <a:spcAft>
                          <a:spcPts val="0"/>
                        </a:spcAft>
                      </a:pPr>
                      <a:r>
                        <a:rPr lang="es-DO" sz="4000">
                          <a:effectLst/>
                          <a:latin typeface="Arial Black" panose="020B0A04020102020204" pitchFamily="34" charset="0"/>
                        </a:rPr>
                        <a:t>8</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000">
                          <a:effectLst/>
                          <a:latin typeface="Arial Black" panose="020B0A04020102020204" pitchFamily="34" charset="0"/>
                        </a:rPr>
                        <a:t>Martin van Buren</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1837 – 1841</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25467941"/>
                  </a:ext>
                </a:extLst>
              </a:tr>
            </a:tbl>
          </a:graphicData>
        </a:graphic>
      </p:graphicFrame>
    </p:spTree>
    <p:extLst>
      <p:ext uri="{BB962C8B-B14F-4D97-AF65-F5344CB8AC3E}">
        <p14:creationId xmlns:p14="http://schemas.microsoft.com/office/powerpoint/2010/main" val="3816624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632154-592F-4280-9FE9-E8F238CE0738}"/>
              </a:ext>
            </a:extLst>
          </p:cNvPr>
          <p:cNvSpPr/>
          <p:nvPr/>
        </p:nvSpPr>
        <p:spPr>
          <a:xfrm>
            <a:off x="0" y="908720"/>
            <a:ext cx="9131442" cy="1191480"/>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7) I was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applaus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explode.wav"/>
                </a:hlinkClick>
              </a:rPr>
              <a:t>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embarrassed to say anything.</a:t>
            </a: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4" name="Rectángulo 2">
            <a:extLst>
              <a:ext uri="{FF2B5EF4-FFF2-40B4-BE49-F238E27FC236}">
                <a16:creationId xmlns:a16="http://schemas.microsoft.com/office/drawing/2014/main" id="{9DDD3AA9-0A19-4822-979A-1AA3BF84746C}"/>
              </a:ext>
            </a:extLst>
          </p:cNvPr>
          <p:cNvSpPr/>
          <p:nvPr/>
        </p:nvSpPr>
        <p:spPr>
          <a:xfrm>
            <a:off x="12558" y="3212976"/>
            <a:ext cx="9131442" cy="1191480"/>
          </a:xfrm>
          <a:prstGeom prst="rect">
            <a:avLst/>
          </a:prstGeom>
        </p:spPr>
        <p:txBody>
          <a:bodyPr wrap="square">
            <a:spAutoFit/>
          </a:bodyPr>
          <a:lstStyle/>
          <a:p>
            <a:pPr>
              <a:lnSpc>
                <a:spcPct val="115000"/>
              </a:lnSpc>
              <a:spcAft>
                <a:spcPts val="0"/>
              </a:spcAft>
            </a:pPr>
            <a:r>
              <a:rPr lang="en-US" sz="3200" b="1" dirty="0">
                <a:latin typeface="Arial Black" panose="020B0A04020102020204" pitchFamily="34" charset="0"/>
                <a:ea typeface="Times New Roman" panose="02020603050405020304" pitchFamily="18" charset="0"/>
                <a:cs typeface="Times New Roman" panose="02020603050405020304" pitchFamily="18" charset="0"/>
              </a:rPr>
              <a:t>7) I was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applaus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embarrassed to say anything.</a:t>
            </a:r>
            <a:endParaRPr lang="es-DO" sz="3200" b="1" dirty="0">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86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632154-592F-4280-9FE9-E8F238CE0738}"/>
              </a:ext>
            </a:extLst>
          </p:cNvPr>
          <p:cNvSpPr/>
          <p:nvPr/>
        </p:nvSpPr>
        <p:spPr>
          <a:xfrm>
            <a:off x="179512" y="332656"/>
            <a:ext cx="9131442" cy="1757789"/>
          </a:xfrm>
          <a:prstGeom prst="rect">
            <a:avLst/>
          </a:prstGeom>
        </p:spPr>
        <p:txBody>
          <a:bodyPr wrap="square">
            <a:spAutoFit/>
          </a:bodyPr>
          <a:lstStyle/>
          <a:p>
            <a:pPr>
              <a:lnSpc>
                <a:spcPct val="115000"/>
              </a:lnSpc>
              <a:spcAft>
                <a:spcPts val="0"/>
              </a:spcAft>
            </a:pP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r>
              <a:rPr lang="en-US" sz="3200" b="1" dirty="0">
                <a:latin typeface="Arial Black" panose="020B0A04020102020204" pitchFamily="34" charset="0"/>
                <a:ea typeface="Times New Roman" panose="02020603050405020304" pitchFamily="18" charset="0"/>
                <a:cs typeface="Times New Roman" panose="02020603050405020304" pitchFamily="18" charset="0"/>
              </a:rPr>
              <a:t>8) Accidents happen when you are not careful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2" name="explode.wav"/>
                </a:hlinkClick>
              </a:rPr>
              <a:t>too</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 –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applause.wav"/>
                </a:hlinkClick>
              </a:rPr>
              <a:t>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a:t>
            </a:r>
            <a:endParaRPr lang="es-DO" sz="3200" b="1" dirty="0">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4" name="Rectángulo 2">
            <a:extLst>
              <a:ext uri="{FF2B5EF4-FFF2-40B4-BE49-F238E27FC236}">
                <a16:creationId xmlns:a16="http://schemas.microsoft.com/office/drawing/2014/main" id="{55019D2F-BEF0-4A2B-B01E-8D82FA01338C}"/>
              </a:ext>
            </a:extLst>
          </p:cNvPr>
          <p:cNvSpPr/>
          <p:nvPr/>
        </p:nvSpPr>
        <p:spPr>
          <a:xfrm>
            <a:off x="12558" y="2780928"/>
            <a:ext cx="9131442" cy="1757789"/>
          </a:xfrm>
          <a:prstGeom prst="rect">
            <a:avLst/>
          </a:prstGeom>
        </p:spPr>
        <p:txBody>
          <a:bodyPr wrap="square">
            <a:spAutoFit/>
          </a:bodyPr>
          <a:lstStyle/>
          <a:p>
            <a:pPr>
              <a:lnSpc>
                <a:spcPct val="115000"/>
              </a:lnSpc>
              <a:spcAft>
                <a:spcPts val="0"/>
              </a:spcAft>
            </a:pPr>
            <a:br>
              <a:rPr lang="en-US" sz="3200" b="1" dirty="0">
                <a:latin typeface="Arial Black" panose="020B0A04020102020204" pitchFamily="34" charset="0"/>
                <a:ea typeface="Times New Roman" panose="02020603050405020304" pitchFamily="18" charset="0"/>
                <a:cs typeface="Times New Roman" panose="02020603050405020304" pitchFamily="18" charset="0"/>
              </a:rPr>
            </a:br>
            <a:r>
              <a:rPr lang="en-US" sz="3200" b="1" dirty="0">
                <a:latin typeface="Arial Black" panose="020B0A04020102020204" pitchFamily="34" charset="0"/>
                <a:ea typeface="Times New Roman" panose="02020603050405020304" pitchFamily="18" charset="0"/>
                <a:cs typeface="Times New Roman" panose="02020603050405020304" pitchFamily="18" charset="0"/>
              </a:rPr>
              <a:t>8) Accidents happen when you are not careful </a:t>
            </a:r>
            <a:r>
              <a:rPr lang="en-US" sz="3200" b="1" dirty="0">
                <a:latin typeface="Arial Black" panose="020B0A04020102020204" pitchFamily="34" charset="0"/>
                <a:ea typeface="Times New Roman" panose="02020603050405020304" pitchFamily="18" charset="0"/>
                <a:cs typeface="Times New Roman" panose="02020603050405020304" pitchFamily="18" charset="0"/>
                <a:hlinkClick r:id="" action="ppaction://noaction">
                  <a:snd r:embed="rId3" name="applause.wav"/>
                </a:hlinkClick>
              </a:rPr>
              <a:t>enough</a:t>
            </a:r>
            <a:r>
              <a:rPr lang="en-US" sz="3200" b="1" dirty="0">
                <a:latin typeface="Arial Black" panose="020B0A04020102020204" pitchFamily="34" charset="0"/>
                <a:ea typeface="Times New Roman" panose="02020603050405020304" pitchFamily="18" charset="0"/>
                <a:cs typeface="Times New Roman" panose="02020603050405020304" pitchFamily="18" charset="0"/>
              </a:rPr>
              <a:t>.</a:t>
            </a:r>
            <a:endParaRPr lang="es-DO" sz="3200" b="1" dirty="0">
              <a:effectLst/>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4376" y="5497313"/>
            <a:ext cx="6995248" cy="1015663"/>
          </a:xfrm>
          <a:prstGeom prst="rect">
            <a:avLst/>
          </a:prstGeom>
        </p:spPr>
        <p:txBody>
          <a:bodyPr wrap="none">
            <a:spAutoFit/>
          </a:bodyPr>
          <a:lstStyle/>
          <a:p>
            <a:r>
              <a:rPr lang="es-ES" sz="6000" b="1" dirty="0" err="1">
                <a:solidFill>
                  <a:srgbClr val="FFFF00"/>
                </a:solidFill>
                <a:latin typeface="Times New Roman" pitchFamily="18" charset="0"/>
                <a:cs typeface="Times New Roman" pitchFamily="18" charset="0"/>
                <a:hlinkClick r:id="" action="ppaction://noaction">
                  <a:snd r:embed="rId2" name="applause.wav"/>
                  <a:extLst>
                    <a:ext uri="{A12FA001-AC4F-418D-AE19-62706E023703}">
                      <ahyp:hlinkClr xmlns:ahyp="http://schemas.microsoft.com/office/drawing/2018/hyperlinkcolor" val="tx"/>
                    </a:ext>
                  </a:extLst>
                </a:hlinkClick>
              </a:rPr>
              <a:t>For</a:t>
            </a:r>
            <a:r>
              <a:rPr lang="es-ES" sz="6000" b="1" dirty="0">
                <a:solidFill>
                  <a:srgbClr val="FFFF00"/>
                </a:solidFill>
                <a:latin typeface="Times New Roman" pitchFamily="18" charset="0"/>
                <a:cs typeface="Times New Roman" pitchFamily="18" charset="0"/>
                <a:hlinkClick r:id="" action="ppaction://noaction">
                  <a:snd r:embed="rId2" name="applause.wav"/>
                  <a:extLst>
                    <a:ext uri="{A12FA001-AC4F-418D-AE19-62706E023703}">
                      <ahyp:hlinkClr xmlns:ahyp="http://schemas.microsoft.com/office/drawing/2018/hyperlinkcolor" val="tx"/>
                    </a:ext>
                  </a:extLst>
                </a:hlinkClick>
              </a:rPr>
              <a:t> </a:t>
            </a:r>
            <a:r>
              <a:rPr lang="es-ES" sz="6000" b="1" dirty="0" err="1">
                <a:solidFill>
                  <a:srgbClr val="FFFF00"/>
                </a:solidFill>
                <a:latin typeface="Times New Roman" pitchFamily="18" charset="0"/>
                <a:cs typeface="Times New Roman" pitchFamily="18" charset="0"/>
                <a:hlinkClick r:id="" action="ppaction://noaction">
                  <a:snd r:embed="rId2" name="applause.wav"/>
                  <a:extLst>
                    <a:ext uri="{A12FA001-AC4F-418D-AE19-62706E023703}">
                      <ahyp:hlinkClr xmlns:ahyp="http://schemas.microsoft.com/office/drawing/2018/hyperlinkcolor" val="tx"/>
                    </a:ext>
                  </a:extLst>
                </a:hlinkClick>
              </a:rPr>
              <a:t>your</a:t>
            </a:r>
            <a:r>
              <a:rPr lang="es-ES" sz="6000" b="1" dirty="0">
                <a:solidFill>
                  <a:srgbClr val="FFFF00"/>
                </a:solidFill>
                <a:latin typeface="Times New Roman" pitchFamily="18" charset="0"/>
                <a:cs typeface="Times New Roman" pitchFamily="18" charset="0"/>
                <a:hlinkClick r:id="" action="ppaction://noaction">
                  <a:snd r:embed="rId2" name="applause.wav"/>
                  <a:extLst>
                    <a:ext uri="{A12FA001-AC4F-418D-AE19-62706E023703}">
                      <ahyp:hlinkClr xmlns:ahyp="http://schemas.microsoft.com/office/drawing/2018/hyperlinkcolor" val="tx"/>
                    </a:ext>
                  </a:extLst>
                </a:hlinkClick>
              </a:rPr>
              <a:t> </a:t>
            </a:r>
            <a:r>
              <a:rPr lang="es-ES" sz="6000" b="1" dirty="0" err="1">
                <a:solidFill>
                  <a:srgbClr val="FFFF00"/>
                </a:solidFill>
                <a:latin typeface="Times New Roman" pitchFamily="18" charset="0"/>
                <a:cs typeface="Times New Roman" pitchFamily="18" charset="0"/>
                <a:hlinkClick r:id="" action="ppaction://noaction">
                  <a:snd r:embed="rId2" name="applause.wav"/>
                  <a:extLst>
                    <a:ext uri="{A12FA001-AC4F-418D-AE19-62706E023703}">
                      <ahyp:hlinkClr xmlns:ahyp="http://schemas.microsoft.com/office/drawing/2018/hyperlinkcolor" val="tx"/>
                    </a:ext>
                  </a:extLst>
                </a:hlinkClick>
              </a:rPr>
              <a:t>attention</a:t>
            </a:r>
            <a:r>
              <a:rPr lang="es-ES" sz="6000" b="1" dirty="0">
                <a:solidFill>
                  <a:srgbClr val="FFFF00"/>
                </a:solidFill>
                <a:latin typeface="Times New Roman" pitchFamily="18" charset="0"/>
                <a:cs typeface="Times New Roman" pitchFamily="18" charset="0"/>
                <a:hlinkClick r:id="" action="ppaction://noaction">
                  <a:snd r:embed="rId2" name="applause.wav"/>
                  <a:extLst>
                    <a:ext uri="{A12FA001-AC4F-418D-AE19-62706E023703}">
                      <ahyp:hlinkClr xmlns:ahyp="http://schemas.microsoft.com/office/drawing/2018/hyperlinkcolor" val="tx"/>
                    </a:ext>
                  </a:extLst>
                </a:hlinkClick>
              </a:rPr>
              <a:t>!!!</a:t>
            </a:r>
            <a:endParaRPr lang="es-ES" sz="6000" dirty="0">
              <a:solidFill>
                <a:srgbClr val="FFFF00"/>
              </a:solidFill>
            </a:endParaRPr>
          </a:p>
        </p:txBody>
      </p:sp>
      <p:sp>
        <p:nvSpPr>
          <p:cNvPr id="4" name="3 Rectángulo"/>
          <p:cNvSpPr/>
          <p:nvPr/>
        </p:nvSpPr>
        <p:spPr>
          <a:xfrm>
            <a:off x="8215338" y="5929330"/>
            <a:ext cx="357190" cy="369332"/>
          </a:xfrm>
          <a:prstGeom prst="rect">
            <a:avLst/>
          </a:prstGeom>
        </p:spPr>
        <p:txBody>
          <a:bodyPr wrap="square">
            <a:spAutoFit/>
          </a:bodyPr>
          <a:lstStyle/>
          <a:p>
            <a:endParaRPr lang="es-ES" dirty="0"/>
          </a:p>
        </p:txBody>
      </p:sp>
      <p:sp>
        <p:nvSpPr>
          <p:cNvPr id="5" name="4 Rectángulo"/>
          <p:cNvSpPr/>
          <p:nvPr/>
        </p:nvSpPr>
        <p:spPr>
          <a:xfrm>
            <a:off x="7429520" y="6081730"/>
            <a:ext cx="1122949" cy="369332"/>
          </a:xfrm>
          <a:prstGeom prst="rect">
            <a:avLst/>
          </a:prstGeom>
        </p:spPr>
        <p:txBody>
          <a:bodyPr wrap="square">
            <a:spAutoFit/>
          </a:bodyPr>
          <a:lstStyle/>
          <a:p>
            <a:endParaRPr lang="es-ES" dirty="0"/>
          </a:p>
        </p:txBody>
      </p:sp>
      <p:sp>
        <p:nvSpPr>
          <p:cNvPr id="6" name="5 Rectángulo"/>
          <p:cNvSpPr/>
          <p:nvPr/>
        </p:nvSpPr>
        <p:spPr>
          <a:xfrm>
            <a:off x="7929586" y="6143644"/>
            <a:ext cx="1018227" cy="369332"/>
          </a:xfrm>
          <a:prstGeom prst="rect">
            <a:avLst/>
          </a:prstGeom>
        </p:spPr>
        <p:txBody>
          <a:bodyPr wrap="none">
            <a:spAutoFit/>
          </a:bodyPr>
          <a:lstStyle/>
          <a:p>
            <a:r>
              <a:rPr lang="es-ES" b="1" dirty="0">
                <a:latin typeface="Times New Roman" pitchFamily="18" charset="0"/>
                <a:cs typeface="Times New Roman" pitchFamily="18" charset="0"/>
              </a:rPr>
              <a:t>Leander</a:t>
            </a:r>
            <a:endParaRPr lang="es-ES" dirty="0"/>
          </a:p>
        </p:txBody>
      </p:sp>
      <p:pic>
        <p:nvPicPr>
          <p:cNvPr id="7" name="Imagen 6">
            <a:extLst>
              <a:ext uri="{FF2B5EF4-FFF2-40B4-BE49-F238E27FC236}">
                <a16:creationId xmlns:a16="http://schemas.microsoft.com/office/drawing/2014/main" id="{76F414D5-B159-4F46-A7F2-9196D292B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 y="-1"/>
            <a:ext cx="9141096" cy="540830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DC7C761-B7F0-4122-AE7A-004DF6E2302F}"/>
              </a:ext>
            </a:extLst>
          </p:cNvPr>
          <p:cNvGraphicFramePr>
            <a:graphicFrameLocks noGrp="1"/>
          </p:cNvGraphicFramePr>
          <p:nvPr>
            <p:extLst>
              <p:ext uri="{D42A27DB-BD31-4B8C-83A1-F6EECF244321}">
                <p14:modId xmlns:p14="http://schemas.microsoft.com/office/powerpoint/2010/main" val="321180678"/>
              </p:ext>
            </p:extLst>
          </p:nvPr>
        </p:nvGraphicFramePr>
        <p:xfrm>
          <a:off x="-18075" y="19508"/>
          <a:ext cx="9162075" cy="6838490"/>
        </p:xfrm>
        <a:graphic>
          <a:graphicData uri="http://schemas.openxmlformats.org/drawingml/2006/table">
            <a:tbl>
              <a:tblPr firstRow="1" firstCol="1" bandRow="1">
                <a:tableStyleId>{5C22544A-7EE6-4342-B048-85BDC9FD1C3A}</a:tableStyleId>
              </a:tblPr>
              <a:tblGrid>
                <a:gridCol w="989675">
                  <a:extLst>
                    <a:ext uri="{9D8B030D-6E8A-4147-A177-3AD203B41FA5}">
                      <a16:colId xmlns:a16="http://schemas.microsoft.com/office/drawing/2014/main" val="1986132585"/>
                    </a:ext>
                  </a:extLst>
                </a:gridCol>
                <a:gridCol w="6264696">
                  <a:extLst>
                    <a:ext uri="{9D8B030D-6E8A-4147-A177-3AD203B41FA5}">
                      <a16:colId xmlns:a16="http://schemas.microsoft.com/office/drawing/2014/main" val="1449994527"/>
                    </a:ext>
                  </a:extLst>
                </a:gridCol>
                <a:gridCol w="1907704">
                  <a:extLst>
                    <a:ext uri="{9D8B030D-6E8A-4147-A177-3AD203B41FA5}">
                      <a16:colId xmlns:a16="http://schemas.microsoft.com/office/drawing/2014/main" val="3357638817"/>
                    </a:ext>
                  </a:extLst>
                </a:gridCol>
              </a:tblGrid>
              <a:tr h="2287688">
                <a:tc>
                  <a:txBody>
                    <a:bodyPr/>
                    <a:lstStyle/>
                    <a:p>
                      <a:pPr>
                        <a:lnSpc>
                          <a:spcPct val="115000"/>
                        </a:lnSpc>
                        <a:spcAft>
                          <a:spcPts val="0"/>
                        </a:spcAft>
                      </a:pPr>
                      <a:r>
                        <a:rPr lang="es-DO" sz="4000">
                          <a:effectLst/>
                          <a:latin typeface="Arial Black" panose="020B0A04020102020204" pitchFamily="34" charset="0"/>
                        </a:rPr>
                        <a:t>9</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000">
                          <a:effectLst/>
                          <a:latin typeface="Arial Black" panose="020B0A04020102020204" pitchFamily="34" charset="0"/>
                        </a:rPr>
                        <a:t>William Henry Harrison</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1841</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56930977"/>
                  </a:ext>
                </a:extLst>
              </a:tr>
              <a:tr h="1516934">
                <a:tc>
                  <a:txBody>
                    <a:bodyPr/>
                    <a:lstStyle/>
                    <a:p>
                      <a:pPr>
                        <a:lnSpc>
                          <a:spcPct val="115000"/>
                        </a:lnSpc>
                        <a:spcAft>
                          <a:spcPts val="0"/>
                        </a:spcAft>
                      </a:pPr>
                      <a:r>
                        <a:rPr lang="es-DO" sz="4000">
                          <a:effectLst/>
                          <a:latin typeface="Arial Black" panose="020B0A04020102020204" pitchFamily="34" charset="0"/>
                        </a:rPr>
                        <a:t>10</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000">
                          <a:effectLst/>
                          <a:latin typeface="Arial Black" panose="020B0A04020102020204" pitchFamily="34" charset="0"/>
                        </a:rPr>
                        <a:t>John Tyler</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1841 – 1845</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47234498"/>
                  </a:ext>
                </a:extLst>
              </a:tr>
              <a:tr h="1516934">
                <a:tc>
                  <a:txBody>
                    <a:bodyPr/>
                    <a:lstStyle/>
                    <a:p>
                      <a:pPr>
                        <a:lnSpc>
                          <a:spcPct val="115000"/>
                        </a:lnSpc>
                        <a:spcAft>
                          <a:spcPts val="0"/>
                        </a:spcAft>
                      </a:pPr>
                      <a:r>
                        <a:rPr lang="es-DO" sz="4000">
                          <a:effectLst/>
                          <a:latin typeface="Arial Black" panose="020B0A04020102020204" pitchFamily="34" charset="0"/>
                        </a:rPr>
                        <a:t>11</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000">
                          <a:effectLst/>
                          <a:latin typeface="Arial Black" panose="020B0A04020102020204" pitchFamily="34" charset="0"/>
                        </a:rPr>
                        <a:t>James Polk</a:t>
                      </a:r>
                      <a:endParaRPr lang="es-DO" sz="4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1845 – 1849</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58216306"/>
                  </a:ext>
                </a:extLst>
              </a:tr>
              <a:tr h="1516934">
                <a:tc>
                  <a:txBody>
                    <a:bodyPr/>
                    <a:lstStyle/>
                    <a:p>
                      <a:pPr>
                        <a:lnSpc>
                          <a:spcPct val="115000"/>
                        </a:lnSpc>
                        <a:spcAft>
                          <a:spcPts val="0"/>
                        </a:spcAft>
                      </a:pPr>
                      <a:r>
                        <a:rPr lang="es-DO" sz="4000" dirty="0">
                          <a:effectLst/>
                          <a:latin typeface="Arial Black" panose="020B0A04020102020204" pitchFamily="34" charset="0"/>
                        </a:rPr>
                        <a:t>12</a:t>
                      </a:r>
                      <a:endParaRPr lang="es-DO" sz="4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000" dirty="0">
                          <a:effectLst/>
                          <a:latin typeface="Arial Black" panose="020B0A04020102020204" pitchFamily="34" charset="0"/>
                        </a:rPr>
                        <a:t>Zachary Taylor</a:t>
                      </a:r>
                      <a:endParaRPr lang="es-DO" sz="4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1849 – 1850</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51991819"/>
                  </a:ext>
                </a:extLst>
              </a:tr>
            </a:tbl>
          </a:graphicData>
        </a:graphic>
      </p:graphicFrame>
    </p:spTree>
    <p:extLst>
      <p:ext uri="{BB962C8B-B14F-4D97-AF65-F5344CB8AC3E}">
        <p14:creationId xmlns:p14="http://schemas.microsoft.com/office/powerpoint/2010/main" val="188241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F6ECEC2-81E4-42F3-BFCF-E474EAE7AF91}"/>
              </a:ext>
            </a:extLst>
          </p:cNvPr>
          <p:cNvGraphicFramePr>
            <a:graphicFrameLocks noGrp="1"/>
          </p:cNvGraphicFramePr>
          <p:nvPr>
            <p:extLst>
              <p:ext uri="{D42A27DB-BD31-4B8C-83A1-F6EECF244321}">
                <p14:modId xmlns:p14="http://schemas.microsoft.com/office/powerpoint/2010/main" val="3520371645"/>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1028944">
                  <a:extLst>
                    <a:ext uri="{9D8B030D-6E8A-4147-A177-3AD203B41FA5}">
                      <a16:colId xmlns:a16="http://schemas.microsoft.com/office/drawing/2014/main" val="261832335"/>
                    </a:ext>
                  </a:extLst>
                </a:gridCol>
                <a:gridCol w="6279360">
                  <a:extLst>
                    <a:ext uri="{9D8B030D-6E8A-4147-A177-3AD203B41FA5}">
                      <a16:colId xmlns:a16="http://schemas.microsoft.com/office/drawing/2014/main" val="1963894761"/>
                    </a:ext>
                  </a:extLst>
                </a:gridCol>
                <a:gridCol w="1835696">
                  <a:extLst>
                    <a:ext uri="{9D8B030D-6E8A-4147-A177-3AD203B41FA5}">
                      <a16:colId xmlns:a16="http://schemas.microsoft.com/office/drawing/2014/main" val="1666811059"/>
                    </a:ext>
                  </a:extLst>
                </a:gridCol>
              </a:tblGrid>
              <a:tr h="1714500">
                <a:tc>
                  <a:txBody>
                    <a:bodyPr/>
                    <a:lstStyle/>
                    <a:p>
                      <a:pPr>
                        <a:lnSpc>
                          <a:spcPct val="115000"/>
                        </a:lnSpc>
                        <a:spcAft>
                          <a:spcPts val="0"/>
                        </a:spcAft>
                      </a:pPr>
                      <a:r>
                        <a:rPr lang="es-DO" sz="4400">
                          <a:effectLst/>
                          <a:latin typeface="Arial Black" panose="020B0A04020102020204" pitchFamily="34" charset="0"/>
                        </a:rPr>
                        <a:t>13</a:t>
                      </a:r>
                      <a:endParaRPr lang="es-DO" sz="44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400">
                          <a:effectLst/>
                          <a:latin typeface="Arial Black" panose="020B0A04020102020204" pitchFamily="34" charset="0"/>
                        </a:rPr>
                        <a:t>Millard Fillmore</a:t>
                      </a:r>
                      <a:endParaRPr lang="es-DO" sz="44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1850 – 1853</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10766448"/>
                  </a:ext>
                </a:extLst>
              </a:tr>
              <a:tr h="1714500">
                <a:tc>
                  <a:txBody>
                    <a:bodyPr/>
                    <a:lstStyle/>
                    <a:p>
                      <a:pPr>
                        <a:lnSpc>
                          <a:spcPct val="115000"/>
                        </a:lnSpc>
                        <a:spcAft>
                          <a:spcPts val="0"/>
                        </a:spcAft>
                      </a:pPr>
                      <a:r>
                        <a:rPr lang="es-DO" sz="4400">
                          <a:effectLst/>
                          <a:latin typeface="Arial Black" panose="020B0A04020102020204" pitchFamily="34" charset="0"/>
                        </a:rPr>
                        <a:t>14</a:t>
                      </a:r>
                      <a:endParaRPr lang="es-DO" sz="44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400">
                          <a:effectLst/>
                          <a:latin typeface="Arial Black" panose="020B0A04020102020204" pitchFamily="34" charset="0"/>
                        </a:rPr>
                        <a:t>Franklin Pierce</a:t>
                      </a:r>
                      <a:endParaRPr lang="es-DO" sz="44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1853 – 1857</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02494563"/>
                  </a:ext>
                </a:extLst>
              </a:tr>
              <a:tr h="1714500">
                <a:tc>
                  <a:txBody>
                    <a:bodyPr/>
                    <a:lstStyle/>
                    <a:p>
                      <a:pPr>
                        <a:lnSpc>
                          <a:spcPct val="115000"/>
                        </a:lnSpc>
                        <a:spcAft>
                          <a:spcPts val="0"/>
                        </a:spcAft>
                      </a:pPr>
                      <a:r>
                        <a:rPr lang="es-DO" sz="4400">
                          <a:effectLst/>
                          <a:latin typeface="Arial Black" panose="020B0A04020102020204" pitchFamily="34" charset="0"/>
                        </a:rPr>
                        <a:t>15</a:t>
                      </a:r>
                      <a:endParaRPr lang="es-DO" sz="44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400">
                          <a:effectLst/>
                          <a:latin typeface="Arial Black" panose="020B0A04020102020204" pitchFamily="34" charset="0"/>
                        </a:rPr>
                        <a:t>James Buchanan</a:t>
                      </a:r>
                      <a:endParaRPr lang="es-DO" sz="44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1857 – 1861</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49718489"/>
                  </a:ext>
                </a:extLst>
              </a:tr>
              <a:tr h="1714500">
                <a:tc>
                  <a:txBody>
                    <a:bodyPr/>
                    <a:lstStyle/>
                    <a:p>
                      <a:pPr>
                        <a:lnSpc>
                          <a:spcPct val="115000"/>
                        </a:lnSpc>
                        <a:spcAft>
                          <a:spcPts val="0"/>
                        </a:spcAft>
                      </a:pPr>
                      <a:r>
                        <a:rPr lang="es-DO" sz="4400" dirty="0">
                          <a:effectLst/>
                          <a:latin typeface="Arial Black" panose="020B0A04020102020204" pitchFamily="34" charset="0"/>
                        </a:rPr>
                        <a:t>16</a:t>
                      </a:r>
                      <a:endParaRPr lang="es-DO" sz="44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4400" dirty="0">
                          <a:effectLst/>
                          <a:latin typeface="Arial Black" panose="020B0A04020102020204" pitchFamily="34" charset="0"/>
                        </a:rPr>
                        <a:t>Abraham Lincoln</a:t>
                      </a:r>
                      <a:endParaRPr lang="es-DO" sz="44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es-DO" sz="3600" dirty="0">
                          <a:effectLst/>
                          <a:latin typeface="Arial Black" panose="020B0A04020102020204" pitchFamily="34" charset="0"/>
                        </a:rPr>
                        <a:t>1861 – 1865</a:t>
                      </a:r>
                      <a:endParaRPr lang="es-DO" sz="36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96436513"/>
                  </a:ext>
                </a:extLst>
              </a:tr>
            </a:tbl>
          </a:graphicData>
        </a:graphic>
      </p:graphicFrame>
    </p:spTree>
    <p:extLst>
      <p:ext uri="{BB962C8B-B14F-4D97-AF65-F5344CB8AC3E}">
        <p14:creationId xmlns:p14="http://schemas.microsoft.com/office/powerpoint/2010/main" val="75288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88640"/>
            <a:ext cx="7522957" cy="1015663"/>
          </a:xfrm>
          <a:prstGeom prst="rect">
            <a:avLst/>
          </a:prstGeom>
        </p:spPr>
        <p:txBody>
          <a:bodyPr wrap="none">
            <a:spAutoFit/>
          </a:bodyPr>
          <a:lstStyle/>
          <a:p>
            <a:r>
              <a:rPr lang="es-ES" sz="6000" b="1" dirty="0">
                <a:latin typeface="Times New Roman" pitchFamily="18" charset="0"/>
                <a:cs typeface="Times New Roman" pitchFamily="18" charset="0"/>
              </a:rPr>
              <a:t>1- </a:t>
            </a:r>
            <a:r>
              <a:rPr lang="es-ES" sz="6000" b="1" dirty="0">
                <a:solidFill>
                  <a:srgbClr val="FF0000"/>
                </a:solidFill>
                <a:latin typeface="Times New Roman" pitchFamily="18" charset="0"/>
                <a:cs typeface="Times New Roman" pitchFamily="18" charset="0"/>
              </a:rPr>
              <a:t>George Washington</a:t>
            </a:r>
          </a:p>
        </p:txBody>
      </p:sp>
      <p:pic>
        <p:nvPicPr>
          <p:cNvPr id="5" name="Imagen 4">
            <a:extLst>
              <a:ext uri="{FF2B5EF4-FFF2-40B4-BE49-F238E27FC236}">
                <a16:creationId xmlns:a16="http://schemas.microsoft.com/office/drawing/2014/main" id="{A3C11BD4-1229-4AC5-9322-F2E4DEC0F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190275"/>
            <a:ext cx="5328592" cy="5335069"/>
          </a:xfrm>
          <a:prstGeom prst="rect">
            <a:avLst/>
          </a:prstGeom>
        </p:spPr>
      </p:pic>
    </p:spTree>
    <p:extLst>
      <p:ext uri="{BB962C8B-B14F-4D97-AF65-F5344CB8AC3E}">
        <p14:creationId xmlns:p14="http://schemas.microsoft.com/office/powerpoint/2010/main" val="313479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80">
                                          <p:stCondLst>
                                            <p:cond delay="0"/>
                                          </p:stCondLst>
                                        </p:cTn>
                                        <p:tgtEl>
                                          <p:spTgt spid="2">
                                            <p:txEl>
                                              <p:pRg st="0" end="0"/>
                                            </p:txEl>
                                          </p:spTgt>
                                        </p:tgtEl>
                                      </p:cBhvr>
                                    </p:animEffect>
                                    <p:anim calcmode="lin" valueType="num">
                                      <p:cBhvr>
                                        <p:cTn id="1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0" end="0"/>
                                            </p:txEl>
                                          </p:spTgt>
                                        </p:tgtEl>
                                      </p:cBhvr>
                                      <p:to x="100000" y="60000"/>
                                    </p:animScale>
                                    <p:animScale>
                                      <p:cBhvr>
                                        <p:cTn id="21" dur="166" decel="50000">
                                          <p:stCondLst>
                                            <p:cond delay="676"/>
                                          </p:stCondLst>
                                        </p:cTn>
                                        <p:tgtEl>
                                          <p:spTgt spid="2">
                                            <p:txEl>
                                              <p:pRg st="0" end="0"/>
                                            </p:txEl>
                                          </p:spTgt>
                                        </p:tgtEl>
                                      </p:cBhvr>
                                      <p:to x="100000" y="100000"/>
                                    </p:animScale>
                                    <p:animScale>
                                      <p:cBhvr>
                                        <p:cTn id="22" dur="26">
                                          <p:stCondLst>
                                            <p:cond delay="1312"/>
                                          </p:stCondLst>
                                        </p:cTn>
                                        <p:tgtEl>
                                          <p:spTgt spid="2">
                                            <p:txEl>
                                              <p:pRg st="0" end="0"/>
                                            </p:txEl>
                                          </p:spTgt>
                                        </p:tgtEl>
                                      </p:cBhvr>
                                      <p:to x="100000" y="80000"/>
                                    </p:animScale>
                                    <p:animScale>
                                      <p:cBhvr>
                                        <p:cTn id="23" dur="166" decel="50000">
                                          <p:stCondLst>
                                            <p:cond delay="1338"/>
                                          </p:stCondLst>
                                        </p:cTn>
                                        <p:tgtEl>
                                          <p:spTgt spid="2">
                                            <p:txEl>
                                              <p:pRg st="0" end="0"/>
                                            </p:txEl>
                                          </p:spTgt>
                                        </p:tgtEl>
                                      </p:cBhvr>
                                      <p:to x="100000" y="100000"/>
                                    </p:animScale>
                                    <p:animScale>
                                      <p:cBhvr>
                                        <p:cTn id="24" dur="26">
                                          <p:stCondLst>
                                            <p:cond delay="1642"/>
                                          </p:stCondLst>
                                        </p:cTn>
                                        <p:tgtEl>
                                          <p:spTgt spid="2">
                                            <p:txEl>
                                              <p:pRg st="0" end="0"/>
                                            </p:txEl>
                                          </p:spTgt>
                                        </p:tgtEl>
                                      </p:cBhvr>
                                      <p:to x="100000" y="90000"/>
                                    </p:animScale>
                                    <p:animScale>
                                      <p:cBhvr>
                                        <p:cTn id="25" dur="166" decel="50000">
                                          <p:stCondLst>
                                            <p:cond delay="1668"/>
                                          </p:stCondLst>
                                        </p:cTn>
                                        <p:tgtEl>
                                          <p:spTgt spid="2">
                                            <p:txEl>
                                              <p:pRg st="0" end="0"/>
                                            </p:txEl>
                                          </p:spTgt>
                                        </p:tgtEl>
                                      </p:cBhvr>
                                      <p:to x="100000" y="100000"/>
                                    </p:animScale>
                                    <p:animScale>
                                      <p:cBhvr>
                                        <p:cTn id="26" dur="26">
                                          <p:stCondLst>
                                            <p:cond delay="1808"/>
                                          </p:stCondLst>
                                        </p:cTn>
                                        <p:tgtEl>
                                          <p:spTgt spid="2">
                                            <p:txEl>
                                              <p:pRg st="0" end="0"/>
                                            </p:txEl>
                                          </p:spTgt>
                                        </p:tgtEl>
                                      </p:cBhvr>
                                      <p:to x="100000" y="95000"/>
                                    </p:animScale>
                                    <p:animScale>
                                      <p:cBhvr>
                                        <p:cTn id="27" dur="166" decel="50000">
                                          <p:stCondLst>
                                            <p:cond delay="1834"/>
                                          </p:stCondLst>
                                        </p:cTn>
                                        <p:tgtEl>
                                          <p:spTgt spid="2">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021CD4F-2FE7-46AB-B1EC-7FE37DA07DAB}"/>
              </a:ext>
            </a:extLst>
          </p:cNvPr>
          <p:cNvSpPr/>
          <p:nvPr/>
        </p:nvSpPr>
        <p:spPr>
          <a:xfrm>
            <a:off x="0" y="0"/>
            <a:ext cx="9144000" cy="7848302"/>
          </a:xfrm>
          <a:prstGeom prst="rect">
            <a:avLst/>
          </a:prstGeom>
        </p:spPr>
        <p:txBody>
          <a:bodyPr wrap="square">
            <a:spAutoFit/>
          </a:bodyPr>
          <a:lstStyle/>
          <a:p>
            <a:r>
              <a:rPr lang="en-US" sz="2800" dirty="0">
                <a:latin typeface="Arial Black" panose="020B0A04020102020204" pitchFamily="34" charset="0"/>
              </a:rPr>
              <a:t>George Washington was the First President of the United States. </a:t>
            </a:r>
            <a:br>
              <a:rPr lang="en-US" sz="2800" dirty="0">
                <a:latin typeface="Arial Black" panose="020B0A04020102020204" pitchFamily="34" charset="0"/>
              </a:rPr>
            </a:br>
            <a:br>
              <a:rPr lang="en-US" sz="2800" dirty="0">
                <a:latin typeface="Arial Black" panose="020B0A04020102020204" pitchFamily="34" charset="0"/>
              </a:rPr>
            </a:br>
            <a:r>
              <a:rPr lang="en-US" sz="2800" dirty="0">
                <a:latin typeface="Arial Black" panose="020B0A04020102020204" pitchFamily="34" charset="0"/>
              </a:rPr>
              <a:t>Served as President: 1789-1797</a:t>
            </a:r>
            <a:br>
              <a:rPr lang="en-US" sz="2800" dirty="0">
                <a:latin typeface="Arial Black" panose="020B0A04020102020204" pitchFamily="34" charset="0"/>
              </a:rPr>
            </a:br>
            <a:r>
              <a:rPr lang="en-US" sz="2800" dirty="0">
                <a:latin typeface="Arial Black" panose="020B0A04020102020204" pitchFamily="34" charset="0"/>
              </a:rPr>
              <a:t>Vice President: John Adams</a:t>
            </a:r>
            <a:br>
              <a:rPr lang="en-US" sz="2800" dirty="0">
                <a:latin typeface="Arial Black" panose="020B0A04020102020204" pitchFamily="34" charset="0"/>
              </a:rPr>
            </a:br>
            <a:r>
              <a:rPr lang="en-US" sz="2800" dirty="0">
                <a:latin typeface="Arial Black" panose="020B0A04020102020204" pitchFamily="34" charset="0"/>
              </a:rPr>
              <a:t>Party: Federalist</a:t>
            </a:r>
            <a:br>
              <a:rPr lang="en-US" sz="2800" dirty="0">
                <a:latin typeface="Arial Black" panose="020B0A04020102020204" pitchFamily="34" charset="0"/>
              </a:rPr>
            </a:br>
            <a:r>
              <a:rPr lang="en-US" sz="2800" dirty="0">
                <a:latin typeface="Arial Black" panose="020B0A04020102020204" pitchFamily="34" charset="0"/>
              </a:rPr>
              <a:t>Age at inauguration: 57 </a:t>
            </a:r>
            <a:br>
              <a:rPr lang="en-US" sz="2800" dirty="0">
                <a:latin typeface="Arial Black" panose="020B0A04020102020204" pitchFamily="34" charset="0"/>
              </a:rPr>
            </a:br>
            <a:br>
              <a:rPr lang="en-US" sz="2800" dirty="0">
                <a:latin typeface="Arial Black" panose="020B0A04020102020204" pitchFamily="34" charset="0"/>
              </a:rPr>
            </a:br>
            <a:r>
              <a:rPr lang="en-US" sz="2800" dirty="0">
                <a:latin typeface="Arial Black" panose="020B0A04020102020204" pitchFamily="34" charset="0"/>
              </a:rPr>
              <a:t>Born: February 22, 1732 in Westmoreland County, Virginia </a:t>
            </a:r>
            <a:br>
              <a:rPr lang="en-US" sz="2800" dirty="0">
                <a:latin typeface="Arial Black" panose="020B0A04020102020204" pitchFamily="34" charset="0"/>
              </a:rPr>
            </a:br>
            <a:r>
              <a:rPr lang="en-US" sz="2800" dirty="0">
                <a:latin typeface="Arial Black" panose="020B0A04020102020204" pitchFamily="34" charset="0"/>
              </a:rPr>
              <a:t>Died: December 14, 1799 in Mount Vernon, Virginia </a:t>
            </a:r>
            <a:br>
              <a:rPr lang="en-US" sz="2800" dirty="0">
                <a:latin typeface="Arial Black" panose="020B0A04020102020204" pitchFamily="34" charset="0"/>
              </a:rPr>
            </a:br>
            <a:br>
              <a:rPr lang="en-US" sz="2800" dirty="0">
                <a:latin typeface="Arial Black" panose="020B0A04020102020204" pitchFamily="34" charset="0"/>
              </a:rPr>
            </a:br>
            <a:r>
              <a:rPr lang="en-US" sz="2800" dirty="0">
                <a:latin typeface="Arial Black" panose="020B0A04020102020204" pitchFamily="34" charset="0"/>
              </a:rPr>
              <a:t>Married: Martha Dandridge Washington</a:t>
            </a:r>
            <a:br>
              <a:rPr lang="en-US" sz="2800" dirty="0">
                <a:latin typeface="Arial Black" panose="020B0A04020102020204" pitchFamily="34" charset="0"/>
              </a:rPr>
            </a:br>
            <a:r>
              <a:rPr lang="en-US" sz="2800" dirty="0">
                <a:latin typeface="Arial Black" panose="020B0A04020102020204" pitchFamily="34" charset="0"/>
              </a:rPr>
              <a:t>Children: none (2 stepchildren)</a:t>
            </a:r>
            <a:br>
              <a:rPr lang="en-US" sz="2800" dirty="0">
                <a:latin typeface="Arial Black" panose="020B0A04020102020204" pitchFamily="34" charset="0"/>
              </a:rPr>
            </a:br>
            <a:r>
              <a:rPr lang="en-US" sz="2800" dirty="0">
                <a:latin typeface="Arial Black" panose="020B0A04020102020204" pitchFamily="34" charset="0"/>
              </a:rPr>
              <a:t>Nickname: Father of His Country </a:t>
            </a:r>
          </a:p>
          <a:p>
            <a:br>
              <a:rPr lang="en-US" sz="2800" dirty="0">
                <a:latin typeface="Arial Black" panose="020B0A04020102020204" pitchFamily="34" charset="0"/>
              </a:rPr>
            </a:br>
            <a:endParaRPr lang="es-DO" sz="2800" dirty="0">
              <a:latin typeface="Arial Black" panose="020B0A04020102020204" pitchFamily="34" charset="0"/>
            </a:endParaRPr>
          </a:p>
        </p:txBody>
      </p:sp>
    </p:spTree>
    <p:extLst>
      <p:ext uri="{BB962C8B-B14F-4D97-AF65-F5344CB8AC3E}">
        <p14:creationId xmlns:p14="http://schemas.microsoft.com/office/powerpoint/2010/main" val="49561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1433</TotalTime>
  <Words>1389</Words>
  <Application>Microsoft Office PowerPoint</Application>
  <PresentationFormat>On-screen Show (4:3)</PresentationFormat>
  <Paragraphs>175</Paragraphs>
  <Slides>52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Arial</vt:lpstr>
      <vt:lpstr>Arial Black</vt:lpstr>
      <vt:lpstr>Calibri</vt:lpstr>
      <vt:lpstr>Century Gothic</vt:lpstr>
      <vt:lpstr>Stencil</vt:lpstr>
      <vt:lpstr>Times New Roman</vt:lpstr>
      <vt:lpstr>Tw Cen MT</vt:lpstr>
      <vt:lpstr>Wingdings</vt:lpstr>
      <vt:lpstr>Wingdings 3</vt:lpstr>
      <vt:lpstr>Sector</vt:lpstr>
      <vt:lpstr>Circuito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Angel</cp:lastModifiedBy>
  <cp:revision>317</cp:revision>
  <dcterms:created xsi:type="dcterms:W3CDTF">2019-05-15T00:58:45Z</dcterms:created>
  <dcterms:modified xsi:type="dcterms:W3CDTF">2020-01-15T02:09:46Z</dcterms:modified>
</cp:coreProperties>
</file>