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2" r:id="rId10"/>
    <p:sldId id="270" r:id="rId11"/>
    <p:sldId id="274" r:id="rId12"/>
    <p:sldId id="271" r:id="rId13"/>
    <p:sldId id="273" r:id="rId14"/>
    <p:sldId id="275" r:id="rId15"/>
    <p:sldId id="257" r:id="rId16"/>
    <p:sldId id="258" r:id="rId17"/>
    <p:sldId id="259" r:id="rId18"/>
    <p:sldId id="260" r:id="rId19"/>
    <p:sldId id="262" r:id="rId20"/>
    <p:sldId id="26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7172-B7C0-4D88-8632-BF5F24507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7775C-9398-444F-9965-E161EA016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B2C8-B8AA-483B-B58A-D5AFE71C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23C9C-34DF-4BB7-AC39-8A2A5497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9C231-D25B-42E0-BC72-E44FB32B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5BE2-02D3-4F3A-865E-9E1F7109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6CBFE-C343-47BB-BD74-6542EB259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CBF94-9298-4DDF-9B86-6BA1DA0D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7A3CE-7ECE-414C-95F7-132E8738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F56A3-15EC-4646-9AB0-AB24B2C5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D2411-62E4-406E-87BE-2C3BD9A3E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6648E-A45B-4636-8DFD-3B85D5D5A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F40D2-52BF-4491-9D00-63DFD685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1E84-C449-48BB-9CF6-0C6412DD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7DF0-4B0E-4B6E-A228-34CA6A24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8BBD-C104-40DB-B2D8-273B8B28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B96E-7C1E-4FBD-BF75-B256BAE1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251F4-10BE-466E-8009-ADEC5670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8E48F-B4EE-4509-A10A-19AD4F66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30E55-94D9-4F76-954A-F0CF107A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9E4D-019B-4DD1-A0F0-28976BF4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43337-E76E-4915-B21C-097CC1E75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4517-4490-4166-AEA3-2C38E4CB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39BA-CB66-44F4-AA0D-A08858AF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8635-DC72-457E-8793-4B8DF287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FEAA-3F35-4EDB-8D3D-34D63779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3077-EDA5-4C6D-B632-A4ACF50FC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5CFD3-76CF-422E-8199-08D69AB53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4AD8-B045-439D-9908-8A4CC331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08BD-BBF4-4B53-9935-79518FC0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560CD-9DF4-4578-8EF4-23E4F365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E9DB-CB9C-4040-B8EB-B5A40A9B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7F459-0502-4C74-9A53-D751548FA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73664-2252-4F43-A4BE-A6E6E4BC5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AE640-B415-4B32-938E-9DDA7B282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35E09-CE03-44E5-8875-AB30B9AC1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AA554-5314-4855-BF02-0DEB73C0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05680-5A08-47B8-8441-52D90FE5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B2CB9-5DD1-4AA6-9AE4-A000D203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3F23-96FC-4328-9F41-C5E6F765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61247-DE71-4218-909D-E42A8AC9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5BDA8-8BC2-45A1-976D-EFA75241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89AB1-22EA-4DD8-A0E0-B9FA3755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A9299-3158-468E-935F-7BC81274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1956B-C627-4B6F-B9CC-55BC68A0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4B28-5D44-424F-ABB8-63D20A5D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8ED0-DFCC-4681-BB92-67858D92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D23A-2162-405E-A68F-F71F00AF2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3EA94-D40B-4205-A4EF-4993A2D4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8F9BC-4A02-4DB5-BEE5-05A42AE0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013EE-DDFD-4882-9CD1-27F7FC48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BE077-D4BE-48E9-94EF-BE6A6DEA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52A1-5B70-4415-B8D5-8954D99F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2EBA0-C700-496C-80E1-5D9CEABD9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C6D55-446D-4A51-A9BA-E30C15C1B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521DB-0654-4F37-8B0A-39A2D654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3F08C-77AE-44F7-830B-A8D60B2D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9230C-8D00-4EF0-8390-07C846DB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C1B4D-61BA-4CE9-8892-8DCCB225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74456-9EA0-4913-949A-168E1D59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6D287-9581-4596-8E12-E26B0C4CE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E345-422D-4FF9-8047-105C5513E7B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A9C82-F9E5-4F49-B9A4-B84DCFEE1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7CD4C-52AC-428B-AEBA-A632BDD4B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10C0-86E6-459C-A874-878D4398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f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3B5C-7445-4D64-95E0-61A793C4A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C3727-0F57-4AC2-B8D5-A182D1FF9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A507-1D0C-41FB-9D84-BE1C089D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3827A-C149-4674-B2FE-12720C0B6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F7519-66FF-470D-8EFC-5D149EA9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176981"/>
            <a:ext cx="11665974" cy="64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24B6-7F80-40E5-AF6F-7D0143C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27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5. How much </a:t>
            </a:r>
            <a:r>
              <a:rPr lang="en-US" sz="5400" b="1" dirty="0">
                <a:solidFill>
                  <a:srgbClr val="FF0000"/>
                </a:solidFill>
              </a:rPr>
              <a:t>____</a:t>
            </a:r>
            <a:r>
              <a:rPr lang="en-US" sz="5400" b="1" dirty="0"/>
              <a:t> the TV set?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471B-10D0-4C47-B649-E6E72FEAB9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_____</a:t>
            </a:r>
            <a:r>
              <a:rPr lang="en-US" sz="5400" b="1" dirty="0"/>
              <a:t> pounds</a:t>
            </a:r>
          </a:p>
        </p:txBody>
      </p:sp>
    </p:spTree>
    <p:extLst>
      <p:ext uri="{BB962C8B-B14F-4D97-AF65-F5344CB8AC3E}">
        <p14:creationId xmlns:p14="http://schemas.microsoft.com/office/powerpoint/2010/main" val="363316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440A-6256-4940-87A9-91549CAD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FF17-A1AF-47FC-9D7F-F4F169709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28DDA-A1B9-4C02-8935-7543C1C1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3" y="147485"/>
            <a:ext cx="11769213" cy="65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24B6-7F80-40E5-AF6F-7D0143C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27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6. How much </a:t>
            </a:r>
            <a:r>
              <a:rPr lang="en-US" sz="5400" b="1" dirty="0">
                <a:solidFill>
                  <a:srgbClr val="FF0000"/>
                </a:solidFill>
              </a:rPr>
              <a:t>____</a:t>
            </a:r>
            <a:r>
              <a:rPr lang="en-US" sz="5400" b="1" dirty="0"/>
              <a:t> the pink car?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471B-10D0-4C47-B649-E6E72FEAB9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_____</a:t>
            </a:r>
            <a:r>
              <a:rPr lang="en-US" sz="5400" b="1" dirty="0"/>
              <a:t> pounds</a:t>
            </a:r>
          </a:p>
        </p:txBody>
      </p:sp>
    </p:spTree>
    <p:extLst>
      <p:ext uri="{BB962C8B-B14F-4D97-AF65-F5344CB8AC3E}">
        <p14:creationId xmlns:p14="http://schemas.microsoft.com/office/powerpoint/2010/main" val="336079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B141-7CA0-4809-B237-376AE310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087B6-D4D6-4146-AADB-6B99508F0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C53D0-4DBA-455C-8D47-85215065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3" y="206477"/>
            <a:ext cx="11710219" cy="66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2DD0-0FC1-4613-B641-FDA2083C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possessive adjectives. My, your, his, her, our, their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50E0C3-D5F4-45B1-BFED-F9D357BE7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9" y="0"/>
            <a:ext cx="12295239" cy="6858000"/>
          </a:xfrm>
        </p:spPr>
      </p:pic>
    </p:spTree>
    <p:extLst>
      <p:ext uri="{BB962C8B-B14F-4D97-AF65-F5344CB8AC3E}">
        <p14:creationId xmlns:p14="http://schemas.microsoft.com/office/powerpoint/2010/main" val="287703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9328-C285-452E-944E-7A9E12C2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74A3-E92A-4F26-9600-98F54F31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F710B-635D-4402-84F7-E3D2FDD97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0"/>
            <a:ext cx="1176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1B3E-CEDD-48E4-85F2-95C28ACD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A70008-47A4-444D-93A7-2459ADA5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26C220-CC24-4559-AC5B-F6F4A7D3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39" y="0"/>
            <a:ext cx="1229523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0814A-4D61-44C9-9FAE-9080A180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346" y="0"/>
            <a:ext cx="2476654" cy="30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09A3-E514-4F0E-808D-545234D6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EA74-EAE3-419E-A6E3-2EE17012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52BC9-B519-405E-9B30-077A91FA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D839-4BF6-4B59-911B-4573DE92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6746D2-EBE2-48D4-A5D5-21C0D9CC4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2050" name="Picture 2" descr="Resultado de imagen para singlet meaning">
            <a:extLst>
              <a:ext uri="{FF2B5EF4-FFF2-40B4-BE49-F238E27FC236}">
                <a16:creationId xmlns:a16="http://schemas.microsoft.com/office/drawing/2014/main" id="{F791B0E0-A3FB-4C20-A615-1E3562CA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5" y="3229896"/>
            <a:ext cx="1541821" cy="14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268A-E2FD-4031-B088-7E83295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A711D-1BFB-42F6-B81F-54962546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846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0A26-0B10-4D72-9026-168E49FD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66938B-EBD4-474B-86A4-A4CECA774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48"/>
            <a:ext cx="12192000" cy="6847251"/>
          </a:xfrm>
        </p:spPr>
      </p:pic>
    </p:spTree>
    <p:extLst>
      <p:ext uri="{BB962C8B-B14F-4D97-AF65-F5344CB8AC3E}">
        <p14:creationId xmlns:p14="http://schemas.microsoft.com/office/powerpoint/2010/main" val="107202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728A-9501-4782-A42B-3C118968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FDF8-4AA7-4C9F-AC78-187F1F99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8C868-DBF9-41F8-A881-592B0CB3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7987"/>
            <a:ext cx="12153900" cy="66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114A-3FC3-4C62-AE8B-AEA3CE23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2E23-CA93-4072-BE83-BC1833CA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1563B-D0C9-4E30-AE0A-AC5B5560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39"/>
            <a:ext cx="12005187" cy="66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8BB5-5FA6-4EAB-BF42-7DBF6DE9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F24E-6EAD-47D2-9430-F9D37D98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D5F8F-541F-4525-9DE0-E9CB3220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059" y="532563"/>
            <a:ext cx="3206877" cy="53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84A2-044E-439D-8C31-5FCC7918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9122-3DDC-4B64-8901-4830425AF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1031A-2A4F-4E70-8B81-3B79B778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32" y="681037"/>
            <a:ext cx="4595270" cy="54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6C2D-81F1-4364-808C-FAD2CA17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7436-66B4-46AB-A635-AEA1EFF94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C020D-7C48-4294-B29A-F4DC6495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58" y="483468"/>
            <a:ext cx="3504427" cy="58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37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2F51-43B3-437A-AAA6-859C8B07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FAF5-E650-4DA7-B460-D19D8A956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5D809-C054-4810-ADA1-B0CBF219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26" y="174867"/>
            <a:ext cx="5092473" cy="61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1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snickers">
            <a:extLst>
              <a:ext uri="{FF2B5EF4-FFF2-40B4-BE49-F238E27FC236}">
                <a16:creationId xmlns:a16="http://schemas.microsoft.com/office/drawing/2014/main" id="{AE67411F-D68D-4E3E-803B-93C3A0B1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36" y="2805932"/>
            <a:ext cx="4790768" cy="4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CDDBA-7EBA-4147-86B9-B9201471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582" y="827180"/>
            <a:ext cx="4395019" cy="3019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A0F629-BCA2-4AB3-9461-2CE422E02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1" y="0"/>
            <a:ext cx="5352979" cy="3303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EE3-7532-4961-B539-3EF8C82D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sneakers</a:t>
            </a:r>
          </a:p>
        </p:txBody>
      </p:sp>
    </p:spTree>
    <p:extLst>
      <p:ext uri="{BB962C8B-B14F-4D97-AF65-F5344CB8AC3E}">
        <p14:creationId xmlns:p14="http://schemas.microsoft.com/office/powerpoint/2010/main" val="30849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4E28-8CD3-4795-BDBD-27F0CD6D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DAEC-33CA-4620-B40F-BD88883B5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97A58-5AF3-4397-BF3C-06A13886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06" y="365125"/>
            <a:ext cx="4734233" cy="61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723A-7769-40DA-878F-EC599DAC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FE54-C70E-4131-BE8E-A5D88A0D6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1698F-BBC9-40B4-945A-B7D8F322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08" y="831453"/>
            <a:ext cx="6017340" cy="51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24B6-7F80-40E5-AF6F-7D0143C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27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1. How much </a:t>
            </a:r>
            <a:r>
              <a:rPr lang="en-US" sz="5400" b="1" dirty="0">
                <a:solidFill>
                  <a:srgbClr val="FF0000"/>
                </a:solidFill>
              </a:rPr>
              <a:t>______</a:t>
            </a:r>
            <a:r>
              <a:rPr lang="en-US" sz="5400" b="1" dirty="0"/>
              <a:t> the apples?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471B-10D0-4C47-B649-E6E72FEAB9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_____</a:t>
            </a:r>
            <a:r>
              <a:rPr lang="en-US" sz="5400" b="1" dirty="0"/>
              <a:t> pound a kilo</a:t>
            </a:r>
          </a:p>
        </p:txBody>
      </p:sp>
    </p:spTree>
    <p:extLst>
      <p:ext uri="{BB962C8B-B14F-4D97-AF65-F5344CB8AC3E}">
        <p14:creationId xmlns:p14="http://schemas.microsoft.com/office/powerpoint/2010/main" val="3792780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DD2-7103-43C2-A438-5D997517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24B2-D3F1-48ED-9C6F-2C5376CB2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2833F-295D-4970-A1B7-3EDCBF80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993" y="328254"/>
            <a:ext cx="4454013" cy="56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B1DA-14C8-4719-A459-610C7B26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FBA1-010B-47D7-8610-F2C76BD3D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990E8-F576-4427-BF35-8B5B5C0F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04" y="681037"/>
            <a:ext cx="4630992" cy="5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90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21E5-96AC-4CA9-929A-B86DE584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6E41-69CE-40D8-BBE6-B45C89803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18403-1949-42C5-BEC4-960D9887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94" y="915829"/>
            <a:ext cx="4119409" cy="55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7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B2B7-17C1-40AF-B759-D3659E49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SHOES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D5440-6ECE-4DB3-BC8B-2A871A980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223680"/>
            <a:ext cx="6301581" cy="6301581"/>
          </a:xfrm>
        </p:spPr>
      </p:pic>
    </p:spTree>
    <p:extLst>
      <p:ext uri="{BB962C8B-B14F-4D97-AF65-F5344CB8AC3E}">
        <p14:creationId xmlns:p14="http://schemas.microsoft.com/office/powerpoint/2010/main" val="617637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F8768B-44FB-458C-938D-E53F38654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58" y="0"/>
            <a:ext cx="7392396" cy="416086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EA0AE-1265-4F3E-9216-DA35CAC42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765"/>
            <a:ext cx="3495368" cy="3495368"/>
          </a:xfrm>
          <a:prstGeom prst="rect">
            <a:avLst/>
          </a:prstGeom>
        </p:spPr>
      </p:pic>
      <p:pic>
        <p:nvPicPr>
          <p:cNvPr id="4100" name="Picture 4" descr="Resultado de imagen para cap">
            <a:extLst>
              <a:ext uri="{FF2B5EF4-FFF2-40B4-BE49-F238E27FC236}">
                <a16:creationId xmlns:a16="http://schemas.microsoft.com/office/drawing/2014/main" id="{535FE79C-AF53-4D31-AA04-22D56AD1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341" y="0"/>
            <a:ext cx="3197340" cy="29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cap">
            <a:extLst>
              <a:ext uri="{FF2B5EF4-FFF2-40B4-BE49-F238E27FC236}">
                <a16:creationId xmlns:a16="http://schemas.microsoft.com/office/drawing/2014/main" id="{E35D2DC9-F17A-454A-9576-12267F9D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59" y="96529"/>
            <a:ext cx="3663606" cy="22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DC8CC-3FEC-4038-89D2-20706480C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92" y="3871802"/>
            <a:ext cx="2508608" cy="30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8DEA-FDC1-4744-AA0C-838B4AEF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013FA-06A5-4C2D-BCE7-353FACA3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24B6-7F80-40E5-AF6F-7D0143C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27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1. How much </a:t>
            </a:r>
            <a:r>
              <a:rPr lang="en-US" sz="5400" b="1" dirty="0">
                <a:solidFill>
                  <a:srgbClr val="FF0000"/>
                </a:solidFill>
              </a:rPr>
              <a:t>are</a:t>
            </a:r>
            <a:r>
              <a:rPr lang="en-US" sz="5400" b="1" dirty="0"/>
              <a:t> the apples?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471B-10D0-4C47-B649-E6E72FEAB9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One</a:t>
            </a:r>
            <a:r>
              <a:rPr lang="en-US" sz="5400" b="1" dirty="0"/>
              <a:t> pound a kilo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52617-62F1-4D2F-948B-D67A7CE4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280218"/>
            <a:ext cx="11710219" cy="641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24B6-7F80-40E5-AF6F-7D0143C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27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2. How much </a:t>
            </a:r>
            <a:r>
              <a:rPr lang="en-US" sz="5400" b="1" dirty="0">
                <a:solidFill>
                  <a:srgbClr val="FF0000"/>
                </a:solidFill>
              </a:rPr>
              <a:t>_____</a:t>
            </a:r>
            <a:r>
              <a:rPr lang="en-US" sz="5400" b="1" dirty="0"/>
              <a:t> the balls?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471B-10D0-4C47-B649-E6E72FEAB9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_____ </a:t>
            </a:r>
            <a:r>
              <a:rPr lang="en-US" sz="5400" b="1" dirty="0"/>
              <a:t>pounds each</a:t>
            </a:r>
          </a:p>
        </p:txBody>
      </p:sp>
    </p:spTree>
    <p:extLst>
      <p:ext uri="{BB962C8B-B14F-4D97-AF65-F5344CB8AC3E}">
        <p14:creationId xmlns:p14="http://schemas.microsoft.com/office/powerpoint/2010/main" val="73630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EB83-0169-4952-85A3-D1B86F38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B3A5-DAE4-46B8-894A-168F01163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83669-A109-4806-929B-5412DD9F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3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24B6-7F80-40E5-AF6F-7D0143C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27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3. How much </a:t>
            </a:r>
            <a:r>
              <a:rPr lang="en-US" sz="5400" b="1" dirty="0">
                <a:solidFill>
                  <a:srgbClr val="FF0000"/>
                </a:solidFill>
              </a:rPr>
              <a:t>____</a:t>
            </a:r>
            <a:r>
              <a:rPr lang="en-US" sz="5400" b="1" dirty="0"/>
              <a:t> the roses?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471B-10D0-4C47-B649-E6E72FEAB9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_____</a:t>
            </a:r>
            <a:r>
              <a:rPr lang="en-US" sz="5400" b="1" dirty="0"/>
              <a:t> pound each</a:t>
            </a:r>
          </a:p>
        </p:txBody>
      </p:sp>
    </p:spTree>
    <p:extLst>
      <p:ext uri="{BB962C8B-B14F-4D97-AF65-F5344CB8AC3E}">
        <p14:creationId xmlns:p14="http://schemas.microsoft.com/office/powerpoint/2010/main" val="110684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5CAC-06C4-4BB6-8682-4F13304D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0088-EF0D-4B22-B81A-1B8B1225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4B01-A7C0-49F4-819B-14DCCEB0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1" y="117987"/>
            <a:ext cx="11828207" cy="65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24B6-7F80-40E5-AF6F-7D0143C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27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4. How much </a:t>
            </a:r>
            <a:r>
              <a:rPr lang="en-US" sz="5400" b="1" dirty="0">
                <a:solidFill>
                  <a:srgbClr val="FF0000"/>
                </a:solidFill>
              </a:rPr>
              <a:t>____</a:t>
            </a:r>
            <a:r>
              <a:rPr lang="en-US" sz="5400" b="1" dirty="0"/>
              <a:t> the blue lamp?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53471B-10D0-4C47-B649-E6E72FEAB9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_____</a:t>
            </a:r>
            <a:r>
              <a:rPr lang="en-US" sz="5400" b="1" dirty="0"/>
              <a:t> pounds</a:t>
            </a:r>
          </a:p>
        </p:txBody>
      </p:sp>
    </p:spTree>
    <p:extLst>
      <p:ext uri="{BB962C8B-B14F-4D97-AF65-F5344CB8AC3E}">
        <p14:creationId xmlns:p14="http://schemas.microsoft.com/office/powerpoint/2010/main" val="386332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104</Words>
  <Application>Microsoft Office PowerPoint</Application>
  <PresentationFormat>Widescreen</PresentationFormat>
  <Paragraphs>18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English 3 </vt:lpstr>
      <vt:lpstr>PowerPoint Presentation</vt:lpstr>
      <vt:lpstr>1. How much ______ the apples? </vt:lpstr>
      <vt:lpstr>1. How much are the apples? </vt:lpstr>
      <vt:lpstr>2. How much _____ the balls? </vt:lpstr>
      <vt:lpstr>PowerPoint Presentation</vt:lpstr>
      <vt:lpstr>3. How much ____ the roses? </vt:lpstr>
      <vt:lpstr>PowerPoint Presentation</vt:lpstr>
      <vt:lpstr>4. How much ____ the blue lamp? </vt:lpstr>
      <vt:lpstr>PowerPoint Presentation</vt:lpstr>
      <vt:lpstr>5. How much ____ the TV set? </vt:lpstr>
      <vt:lpstr>PowerPoint Presentation</vt:lpstr>
      <vt:lpstr>6. How much ____ the pink car? </vt:lpstr>
      <vt:lpstr>PowerPoint Presentation</vt:lpstr>
      <vt:lpstr>possessive adjectives. My, your, his, her, our, their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3 </dc:title>
  <dc:creator>Angel</dc:creator>
  <cp:lastModifiedBy>Angel</cp:lastModifiedBy>
  <cp:revision>53</cp:revision>
  <dcterms:created xsi:type="dcterms:W3CDTF">2020-01-17T12:37:59Z</dcterms:created>
  <dcterms:modified xsi:type="dcterms:W3CDTF">2020-01-17T14:32:22Z</dcterms:modified>
</cp:coreProperties>
</file>