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92" r:id="rId13"/>
    <p:sldId id="270" r:id="rId14"/>
    <p:sldId id="282" r:id="rId15"/>
    <p:sldId id="27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271" r:id="rId24"/>
    <p:sldId id="273" r:id="rId25"/>
  </p:sldIdLst>
  <p:sldSz cx="12192000" cy="6858000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9571" autoAdjust="0"/>
  </p:normalViewPr>
  <p:slideViewPr>
    <p:cSldViewPr snapToGrid="0">
      <p:cViewPr varScale="1">
        <p:scale>
          <a:sx n="47" d="100"/>
          <a:sy n="47" d="100"/>
        </p:scale>
        <p:origin x="93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08E2B-52F2-45F4-A7A0-275952EA3102}" type="datetimeFigureOut">
              <a:rPr lang="es-DO" smtClean="0"/>
              <a:t>7/9/2019</a:t>
            </a:fld>
            <a:endParaRPr lang="es-D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D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588937-BEB2-44DA-9C4D-C5F66FC60A81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7685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D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588937-BEB2-44DA-9C4D-C5F66FC60A81}" type="slidenum">
              <a:rPr lang="es-DO" smtClean="0"/>
              <a:t>8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965138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C9EF8D-8FB2-45FD-A162-AB34E4C29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E38AE1A-82AE-4B83-BFD4-6025CC06B6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E290F8-8DF8-483F-8E3C-A4DC1C15B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DBC90-3FD4-4BBF-80EF-EC2223139DA9}" type="datetimeFigureOut">
              <a:rPr lang="es-DO" smtClean="0"/>
              <a:t>7/9/2019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E20C84-A8D6-4823-804E-F1D115003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624BFE-9B8A-4C78-B8E3-71D2471DE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445B2-A0AB-4190-ADCD-1B9F1C03CBF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157180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92D13E-2FBF-46E5-BDC3-2456FFF8E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A9B1F41-22D4-40E8-8A68-24F20A74C7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AD3C2E-F44E-4DBD-8FF0-5DA22FFF3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DBC90-3FD4-4BBF-80EF-EC2223139DA9}" type="datetimeFigureOut">
              <a:rPr lang="es-DO" smtClean="0"/>
              <a:t>7/9/2019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F9D6FC-613B-478D-BE98-8505A8EDC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E2438D-1189-4FDE-9696-66E20CBD3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445B2-A0AB-4190-ADCD-1B9F1C03CBF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422759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5192F51-6925-4151-B23F-EF694C1725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3C3D7BE-8667-4CBB-AA1F-3EB1F427BA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E32318C-73B7-4937-BAA8-7C99BADC4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DBC90-3FD4-4BBF-80EF-EC2223139DA9}" type="datetimeFigureOut">
              <a:rPr lang="es-DO" smtClean="0"/>
              <a:t>7/9/2019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55884E-B3D4-4021-B4E0-FC7554568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76722C-B819-4015-9362-F8FD9B786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445B2-A0AB-4190-ADCD-1B9F1C03CBF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82964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0F2186-A04C-4D7F-8A01-063612D18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453E955-6F08-4670-A2C8-23F08E1942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F5DE65-0F15-4B83-9C99-1A56E8F71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DBC90-3FD4-4BBF-80EF-EC2223139DA9}" type="datetimeFigureOut">
              <a:rPr lang="es-DO" smtClean="0"/>
              <a:t>7/9/2019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1C67AF-89E9-4063-8B8D-FD4CB88DD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ECC200-1B68-4432-82A7-C4F26D982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445B2-A0AB-4190-ADCD-1B9F1C03CBF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616886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EA8210-3D70-4A7C-9D21-170830BC4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4E8C75-DD15-424F-8655-4C7E804BF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DC228B7-6A7F-4E01-9C2C-73450BC3F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DBC90-3FD4-4BBF-80EF-EC2223139DA9}" type="datetimeFigureOut">
              <a:rPr lang="es-DO" smtClean="0"/>
              <a:t>7/9/2019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3CD9E5-3BE4-485A-94D7-93ECF6747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1BC6EC-CAF1-4459-97FD-6A0E11504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445B2-A0AB-4190-ADCD-1B9F1C03CBF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439326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EC85A4-0317-4E3B-80BB-DE92D9816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5686FA-1500-4633-A3BA-56ECFEFEEF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2BE89E8-A605-48EB-9D5C-D22CC22363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46BFDBE-ECD8-4E19-B00D-7A925B6B1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DBC90-3FD4-4BBF-80EF-EC2223139DA9}" type="datetimeFigureOut">
              <a:rPr lang="es-DO" smtClean="0"/>
              <a:t>7/9/2019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A6B8824-1F84-435E-8AB7-DB63C4DF3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0D2C693-1CCB-4FDA-BCDD-553BFA8B1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445B2-A0AB-4190-ADCD-1B9F1C03CBF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15165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B99020-7EF7-4DE3-AC8B-01A0DD04C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060B1FF-96A5-4FCC-B48D-E59A1DACCA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CB54C27-A8ED-4C6F-BF57-38998FE380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4071769-ADE7-45F1-983F-69D8A15CAD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62E5E1A-78B9-47FA-8046-0A0A4A4C45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86DBF50-ACEA-4826-97D7-19767D05A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DBC90-3FD4-4BBF-80EF-EC2223139DA9}" type="datetimeFigureOut">
              <a:rPr lang="es-DO" smtClean="0"/>
              <a:t>7/9/2019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855C5CA-426C-404A-B554-457E01180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A143281-9779-4D3F-9AAC-C04A5F968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445B2-A0AB-4190-ADCD-1B9F1C03CBF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163890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E931AD-EF16-4E22-AFFA-D1AC38028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EA48FB5-CA9F-4073-AE60-23BE0C529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DBC90-3FD4-4BBF-80EF-EC2223139DA9}" type="datetimeFigureOut">
              <a:rPr lang="es-DO" smtClean="0"/>
              <a:t>7/9/2019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E6CDA7D-CAD3-4065-94C1-C473B3D3C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AF0CAB7-48BB-4AAC-BBF8-898B3A032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445B2-A0AB-4190-ADCD-1B9F1C03CBF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141496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7C84AA2-1D1D-4717-A6AA-E8C52C95D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DBC90-3FD4-4BBF-80EF-EC2223139DA9}" type="datetimeFigureOut">
              <a:rPr lang="es-DO" smtClean="0"/>
              <a:t>7/9/2019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F324B2D-12C3-40D8-9166-803777E5F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42D1A37-7E5D-4528-9F6F-59D8B662D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445B2-A0AB-4190-ADCD-1B9F1C03CBF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816345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A5F1AD-AE88-4512-BC64-42917B2D6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19EB42-6720-4413-923F-6CC4882D2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3DF9085-6A0B-45C1-A0BD-E4900A35FF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E006E3D-7D24-4654-B250-F0C7419D0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DBC90-3FD4-4BBF-80EF-EC2223139DA9}" type="datetimeFigureOut">
              <a:rPr lang="es-DO" smtClean="0"/>
              <a:t>7/9/2019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873383-39FC-410F-AE34-25E7C10E5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5FA218-F5EF-4A12-ADF1-D30E2FE63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445B2-A0AB-4190-ADCD-1B9F1C03CBF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187119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949AF6-2339-4ED1-AD65-38E294B38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64FC339-99F3-460D-873C-322D7F3819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6770CD-DA17-493E-9043-A96B2E74C4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DC92AAE-0390-4C50-8CB4-7DE2A23CD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DBC90-3FD4-4BBF-80EF-EC2223139DA9}" type="datetimeFigureOut">
              <a:rPr lang="es-DO" smtClean="0"/>
              <a:t>7/9/2019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45E977-4EF0-4CE2-9CDB-763C64259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5B0C29B-FBCF-4F16-8501-1D437C7F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445B2-A0AB-4190-ADCD-1B9F1C03CBF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129942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8E4E506-4142-4D15-A3D3-00738611F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422B7F1-E3C9-4903-B618-C9F7EAD4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137DE1-6734-4DEC-A90E-B4E49FB7C4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DBC90-3FD4-4BBF-80EF-EC2223139DA9}" type="datetimeFigureOut">
              <a:rPr lang="es-DO" smtClean="0"/>
              <a:t>7/9/2019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FF835D-C8BD-4368-87A9-F326FD7718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A0EDFE-CCE6-4C7A-A188-7C11B206D7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445B2-A0AB-4190-ADCD-1B9F1C03CBF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3386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sites.google.com/view/appleenglish/conversations/coversation-3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BD060C6E-A995-45E4-90C7-F3F30355A3E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557980" y="2699525"/>
            <a:ext cx="11076039" cy="1723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es-DO" sz="44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Arial Black" panose="020B0A04020102020204" pitchFamily="34" charset="0"/>
              </a:rPr>
              <a:t>EXPOSITIONS </a:t>
            </a:r>
            <a:br>
              <a:rPr kumimoji="0" lang="de-DE" altLang="es-DO" sz="44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Arial Black" panose="020B0A04020102020204" pitchFamily="34" charset="0"/>
              </a:rPr>
            </a:br>
            <a:r>
              <a:rPr kumimoji="0" lang="de-DE" altLang="es-DO" sz="44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Arial Black" panose="020B0A04020102020204" pitchFamily="34" charset="0"/>
              </a:rPr>
              <a:t>ENGLISH 3</a:t>
            </a:r>
            <a:endParaRPr kumimoji="0" lang="de-DE" altLang="es-DO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es-D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Resultado de imagen para uapa">
            <a:extLst>
              <a:ext uri="{FF2B5EF4-FFF2-40B4-BE49-F238E27FC236}">
                <a16:creationId xmlns:a16="http://schemas.microsoft.com/office/drawing/2014/main" id="{80B642FD-011A-433C-BA4A-A08041A896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3351" y="0"/>
            <a:ext cx="5797191" cy="2453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DFB1DA6B-4898-4D83-A9B0-333E9C8E5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979" y="4490872"/>
            <a:ext cx="11076039" cy="1723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de-DE" altLang="es-DO" sz="4400" dirty="0">
                <a:solidFill>
                  <a:srgbClr val="FF0000"/>
                </a:solidFill>
                <a:latin typeface="Arial Black" panose="020B0A04020102020204" pitchFamily="34" charset="0"/>
              </a:rPr>
              <a:t>Student1</a:t>
            </a:r>
            <a:br>
              <a:rPr lang="de-DE" altLang="es-DO" sz="44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de-DE" altLang="es-DO" sz="4400" dirty="0">
                <a:solidFill>
                  <a:srgbClr val="FF0000"/>
                </a:solidFill>
                <a:latin typeface="Arial Black" panose="020B0A04020102020204" pitchFamily="34" charset="0"/>
              </a:rPr>
              <a:t>Student 2</a:t>
            </a:r>
            <a:endParaRPr lang="de-DE" altLang="es-DO" sz="4400" dirty="0">
              <a:solidFill>
                <a:srgbClr val="FF0000"/>
              </a:solidFill>
            </a:endParaRPr>
          </a:p>
          <a:p>
            <a:pPr algn="l" eaLnBrk="0" fontAlgn="base" hangingPunct="0">
              <a:lnSpc>
                <a:spcPct val="100000"/>
              </a:lnSpc>
              <a:spcAft>
                <a:spcPct val="0"/>
              </a:spcAft>
            </a:pPr>
            <a:endParaRPr lang="de-DE" altLang="es-DO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804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67C3695-6333-48D3-ADDB-1D6B49803AEC}"/>
              </a:ext>
            </a:extLst>
          </p:cNvPr>
          <p:cNvSpPr/>
          <p:nvPr/>
        </p:nvSpPr>
        <p:spPr>
          <a:xfrm>
            <a:off x="0" y="-124062"/>
            <a:ext cx="1219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7. I am 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</a:rPr>
              <a:t>150</a:t>
            </a:r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 pounds.</a:t>
            </a:r>
            <a:r>
              <a:rPr lang="en-US" b="1" dirty="0">
                <a:latin typeface="Arial" panose="020B0604020202020204" pitchFamily="34" charset="0"/>
              </a:rPr>
              <a:t>.</a:t>
            </a:r>
            <a:endParaRPr lang="es-DO" dirty="0"/>
          </a:p>
        </p:txBody>
      </p:sp>
      <p:pic>
        <p:nvPicPr>
          <p:cNvPr id="8194" name="Picture 2" descr="Resultado de imagen para gif weight WATCH SCALE">
            <a:extLst>
              <a:ext uri="{FF2B5EF4-FFF2-40B4-BE49-F238E27FC236}">
                <a16:creationId xmlns:a16="http://schemas.microsoft.com/office/drawing/2014/main" id="{418B7D1F-DF54-42A9-BE12-8388FA2C042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799" y="706935"/>
            <a:ext cx="5731330" cy="5710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3115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15ACD263-4505-472D-93EF-116BA9CB1A58}"/>
              </a:ext>
            </a:extLst>
          </p:cNvPr>
          <p:cNvSpPr/>
          <p:nvPr/>
        </p:nvSpPr>
        <p:spPr>
          <a:xfrm>
            <a:off x="0" y="176177"/>
            <a:ext cx="1219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8. I have long 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</a:rPr>
              <a:t>brown</a:t>
            </a:r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 hair</a:t>
            </a:r>
            <a:endParaRPr lang="es-DO" sz="4800" b="1" dirty="0">
              <a:latin typeface="Arial" panose="020B0604020202020204" pitchFamily="34" charset="0"/>
            </a:endParaRPr>
          </a:p>
        </p:txBody>
      </p:sp>
      <p:pic>
        <p:nvPicPr>
          <p:cNvPr id="9220" name="Picture 4" descr="Resultado de imagen para long brownÂ hair">
            <a:extLst>
              <a:ext uri="{FF2B5EF4-FFF2-40B4-BE49-F238E27FC236}">
                <a16:creationId xmlns:a16="http://schemas.microsoft.com/office/drawing/2014/main" id="{78A7535E-5607-449A-87B2-5D9E00F7F5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7471" y="176177"/>
            <a:ext cx="4664529" cy="6564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5744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15ACD263-4505-472D-93EF-116BA9CB1A58}"/>
              </a:ext>
            </a:extLst>
          </p:cNvPr>
          <p:cNvSpPr/>
          <p:nvPr/>
        </p:nvSpPr>
        <p:spPr>
          <a:xfrm>
            <a:off x="0" y="176177"/>
            <a:ext cx="1219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9. My eyes are 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</a:rPr>
              <a:t>blue</a:t>
            </a:r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 and big.</a:t>
            </a:r>
            <a:endParaRPr lang="en-US" sz="4800" dirty="0"/>
          </a:p>
        </p:txBody>
      </p:sp>
      <p:pic>
        <p:nvPicPr>
          <p:cNvPr id="10242" name="Picture 2" descr="Imagen relacionada">
            <a:extLst>
              <a:ext uri="{FF2B5EF4-FFF2-40B4-BE49-F238E27FC236}">
                <a16:creationId xmlns:a16="http://schemas.microsoft.com/office/drawing/2014/main" id="{A24A8548-3974-4750-B0EF-4923F7142D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2104" y="1322614"/>
            <a:ext cx="8187613" cy="5878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8872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AE155E10-396E-4CA4-A9A2-B0EF6C9E22B2}"/>
              </a:ext>
            </a:extLst>
          </p:cNvPr>
          <p:cNvSpPr/>
          <p:nvPr/>
        </p:nvSpPr>
        <p:spPr>
          <a:xfrm>
            <a:off x="3008456" y="-295278"/>
            <a:ext cx="6175088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0" b="1" dirty="0">
                <a:solidFill>
                  <a:srgbClr val="00B050"/>
                </a:solidFill>
                <a:latin typeface="Arial" panose="020B0604020202020204" pitchFamily="34" charset="0"/>
              </a:rPr>
              <a:t>Exercises</a:t>
            </a:r>
            <a:endParaRPr lang="es-DO" sz="10000" dirty="0"/>
          </a:p>
        </p:txBody>
      </p:sp>
    </p:spTree>
    <p:extLst>
      <p:ext uri="{BB962C8B-B14F-4D97-AF65-F5344CB8AC3E}">
        <p14:creationId xmlns:p14="http://schemas.microsoft.com/office/powerpoint/2010/main" val="669722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5F742DAB-328F-46BE-B6FA-7994A3FA6B49}"/>
              </a:ext>
            </a:extLst>
          </p:cNvPr>
          <p:cNvSpPr/>
          <p:nvPr/>
        </p:nvSpPr>
        <p:spPr>
          <a:xfrm>
            <a:off x="0" y="-61949"/>
            <a:ext cx="1208876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  <a:latin typeface="Arial" panose="020B0604020202020204" pitchFamily="34" charset="0"/>
              </a:rPr>
              <a:t>Matching</a:t>
            </a:r>
            <a:r>
              <a:rPr lang="en-US" sz="4400" b="1" dirty="0">
                <a:solidFill>
                  <a:srgbClr val="548DD4"/>
                </a:solidFill>
                <a:latin typeface="Arial" panose="020B0604020202020204" pitchFamily="34" charset="0"/>
              </a:rPr>
              <a:t>. Put the numbers in front of the letters</a:t>
            </a:r>
            <a:endParaRPr lang="es-DO" sz="4400" dirty="0"/>
          </a:p>
        </p:txBody>
      </p:sp>
      <p:pic>
        <p:nvPicPr>
          <p:cNvPr id="11266" name="Picture 2" descr="Resultado de imagen para MATCHING">
            <a:extLst>
              <a:ext uri="{FF2B5EF4-FFF2-40B4-BE49-F238E27FC236}">
                <a16:creationId xmlns:a16="http://schemas.microsoft.com/office/drawing/2014/main" id="{4B6BF23C-D000-45CE-8B54-696FD90200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834" y="1714500"/>
            <a:ext cx="9836332" cy="4523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5681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B20BA0D1-8DB4-4999-9E7C-66D94890E980}"/>
              </a:ext>
            </a:extLst>
          </p:cNvPr>
          <p:cNvSpPr/>
          <p:nvPr/>
        </p:nvSpPr>
        <p:spPr>
          <a:xfrm>
            <a:off x="0" y="0"/>
            <a:ext cx="12192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Arial Black" panose="020B0A04020102020204" pitchFamily="34" charset="0"/>
              </a:rPr>
              <a:t>1- What’s does Liz look like?</a:t>
            </a:r>
            <a:endParaRPr lang="es-DO" sz="4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48A5873-8C46-4CC2-AB8B-77BA39DAEE06}"/>
              </a:ext>
            </a:extLst>
          </p:cNvPr>
          <p:cNvSpPr/>
          <p:nvPr/>
        </p:nvSpPr>
        <p:spPr>
          <a:xfrm>
            <a:off x="843642" y="1016368"/>
            <a:ext cx="7500257" cy="5151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a- I’m 36 years old.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b- She has blue eyes.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c- They are from Spain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d- My weight is 180 pounds.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e- He’s 6’5’’.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f- I’m a chef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3" name="applause.wav"/>
                </a:hlinkClick>
              </a:rPr>
              <a:t>g- She is beautiful.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h- His hair is brown.</a:t>
            </a:r>
            <a:endParaRPr lang="en-US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386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B20BA0D1-8DB4-4999-9E7C-66D94890E980}"/>
              </a:ext>
            </a:extLst>
          </p:cNvPr>
          <p:cNvSpPr/>
          <p:nvPr/>
        </p:nvSpPr>
        <p:spPr>
          <a:xfrm>
            <a:off x="0" y="0"/>
            <a:ext cx="12192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Arial Black" panose="020B0A04020102020204" pitchFamily="34" charset="0"/>
              </a:rPr>
              <a:t>2- How tall is Edward?</a:t>
            </a:r>
            <a:endParaRPr lang="es-DO" sz="4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48A5873-8C46-4CC2-AB8B-77BA39DAEE06}"/>
              </a:ext>
            </a:extLst>
          </p:cNvPr>
          <p:cNvSpPr/>
          <p:nvPr/>
        </p:nvSpPr>
        <p:spPr>
          <a:xfrm>
            <a:off x="843642" y="1016368"/>
            <a:ext cx="7500257" cy="5151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a- I’m 36 years old.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b- She has blue eyes.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c- They are from Spain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d- My weight is 180 pounds.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3" name="applause.wav"/>
                </a:hlinkClick>
              </a:rPr>
              <a:t>e- He’s 6’5’’.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f- I’m a chef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g- She is beautiful.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h- His hair is brown.</a:t>
            </a:r>
            <a:endParaRPr lang="en-US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801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B20BA0D1-8DB4-4999-9E7C-66D94890E980}"/>
              </a:ext>
            </a:extLst>
          </p:cNvPr>
          <p:cNvSpPr/>
          <p:nvPr/>
        </p:nvSpPr>
        <p:spPr>
          <a:xfrm>
            <a:off x="0" y="0"/>
            <a:ext cx="12192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Arial Black" panose="020B0A04020102020204" pitchFamily="34" charset="0"/>
              </a:rPr>
              <a:t>3- How old are you?</a:t>
            </a:r>
            <a:endParaRPr lang="es-DO" sz="4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48A5873-8C46-4CC2-AB8B-77BA39DAEE06}"/>
              </a:ext>
            </a:extLst>
          </p:cNvPr>
          <p:cNvSpPr/>
          <p:nvPr/>
        </p:nvSpPr>
        <p:spPr>
          <a:xfrm>
            <a:off x="843642" y="1016368"/>
            <a:ext cx="7500257" cy="5151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applause.wav"/>
                </a:hlinkClick>
              </a:rPr>
              <a:t>a- I’m 36 years old.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3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3" name="explode.wav"/>
                </a:hlinkClick>
              </a:rPr>
              <a:t>b- She has blue eyes.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3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3" name="explode.wav"/>
                </a:hlinkClick>
              </a:rPr>
              <a:t>c- They are from Spain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3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3" name="explode.wav"/>
                </a:hlinkClick>
              </a:rPr>
              <a:t>d- My weight is 180 pounds.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3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3" name="explode.wav"/>
                </a:hlinkClick>
              </a:rPr>
              <a:t>e- He’s 6’5’’.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3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3" name="explode.wav"/>
                </a:hlinkClick>
              </a:rPr>
              <a:t>f- I’m a chef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3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3" name="explode.wav"/>
                </a:hlinkClick>
              </a:rPr>
              <a:t>g- She is beautiful.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3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3" name="explode.wav"/>
                </a:hlinkClick>
              </a:rPr>
              <a:t>h- His hair is brown.</a:t>
            </a:r>
            <a:endParaRPr lang="en-US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621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B20BA0D1-8DB4-4999-9E7C-66D94890E980}"/>
              </a:ext>
            </a:extLst>
          </p:cNvPr>
          <p:cNvSpPr/>
          <p:nvPr/>
        </p:nvSpPr>
        <p:spPr>
          <a:xfrm>
            <a:off x="0" y="0"/>
            <a:ext cx="12192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Arial Black" panose="020B0A04020102020204" pitchFamily="34" charset="0"/>
              </a:rPr>
              <a:t>4- What color hair does Phil have?</a:t>
            </a:r>
            <a:endParaRPr lang="es-DO" sz="4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48A5873-8C46-4CC2-AB8B-77BA39DAEE06}"/>
              </a:ext>
            </a:extLst>
          </p:cNvPr>
          <p:cNvSpPr/>
          <p:nvPr/>
        </p:nvSpPr>
        <p:spPr>
          <a:xfrm>
            <a:off x="843642" y="1016368"/>
            <a:ext cx="7500257" cy="5151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a- I’m 36 years old.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b- She has blue eyes.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c- They are from Spain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d- My weight is 180 pounds.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e- He’s 6’5’’.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f- I’m a chef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g- She is beautiful.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3" name="applause.wav"/>
                </a:hlinkClick>
              </a:rPr>
              <a:t>h- His hair is brown.</a:t>
            </a:r>
            <a:endParaRPr lang="en-US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690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B20BA0D1-8DB4-4999-9E7C-66D94890E980}"/>
              </a:ext>
            </a:extLst>
          </p:cNvPr>
          <p:cNvSpPr/>
          <p:nvPr/>
        </p:nvSpPr>
        <p:spPr>
          <a:xfrm>
            <a:off x="0" y="0"/>
            <a:ext cx="12192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Arial Black" panose="020B0A04020102020204" pitchFamily="34" charset="0"/>
              </a:rPr>
              <a:t>5- What do you do?</a:t>
            </a:r>
          </a:p>
          <a:p>
            <a:endParaRPr lang="en-US" sz="4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48A5873-8C46-4CC2-AB8B-77BA39DAEE06}"/>
              </a:ext>
            </a:extLst>
          </p:cNvPr>
          <p:cNvSpPr/>
          <p:nvPr/>
        </p:nvSpPr>
        <p:spPr>
          <a:xfrm>
            <a:off x="843642" y="1016368"/>
            <a:ext cx="7500257" cy="5151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a- I’m 36 years old.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b- She has blue eyes.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c- They are from Spain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d- My weight is 180 pounds.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e- He’s 6’5’’.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3" name="applause.wav"/>
                </a:hlinkClick>
              </a:rPr>
              <a:t>f- I’m a chef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g- She is beautiful.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h- His hair is brown.</a:t>
            </a:r>
            <a:endParaRPr lang="en-US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04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185F34A2-98DC-4F2B-82D2-E95BF5AF60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196887"/>
              </p:ext>
            </p:extLst>
          </p:nvPr>
        </p:nvGraphicFramePr>
        <p:xfrm>
          <a:off x="0" y="191784"/>
          <a:ext cx="12192000" cy="1046439"/>
        </p:xfrm>
        <a:graphic>
          <a:graphicData uri="http://schemas.openxmlformats.org/drawingml/2006/table">
            <a:tbl>
              <a:tblPr firstRow="1" firstCol="1" bandRow="1"/>
              <a:tblGrid>
                <a:gridCol w="12192000">
                  <a:extLst>
                    <a:ext uri="{9D8B030D-6E8A-4147-A177-3AD203B41FA5}">
                      <a16:colId xmlns:a16="http://schemas.microsoft.com/office/drawing/2014/main" val="3056075701"/>
                    </a:ext>
                  </a:extLst>
                </a:gridCol>
              </a:tblGrid>
              <a:tr h="10464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6000" b="1" dirty="0">
                          <a:effectLst/>
                          <a:latin typeface="Arial" panose="020B0604020202020204" pitchFamily="34" charset="0"/>
                        </a:rPr>
                        <a:t>GROUP # 2:</a:t>
                      </a:r>
                      <a:r>
                        <a:rPr lang="de-DE" sz="6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DE" sz="6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Talking about myself</a:t>
                      </a:r>
                      <a:endParaRPr lang="de-DE" sz="600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3046209"/>
                  </a:ext>
                </a:extLst>
              </a:tr>
            </a:tbl>
          </a:graphicData>
        </a:graphic>
      </p:graphicFrame>
      <p:pic>
        <p:nvPicPr>
          <p:cNvPr id="1026" name="Picture 2" descr="Resultado de imagen para Talking about myself">
            <a:extLst>
              <a:ext uri="{FF2B5EF4-FFF2-40B4-BE49-F238E27FC236}">
                <a16:creationId xmlns:a16="http://schemas.microsoft.com/office/drawing/2014/main" id="{887D1FE9-2537-45A6-987B-10B66163C2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757" y="1514453"/>
            <a:ext cx="10619601" cy="4886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1284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B20BA0D1-8DB4-4999-9E7C-66D94890E980}"/>
              </a:ext>
            </a:extLst>
          </p:cNvPr>
          <p:cNvSpPr/>
          <p:nvPr/>
        </p:nvSpPr>
        <p:spPr>
          <a:xfrm>
            <a:off x="0" y="0"/>
            <a:ext cx="12192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Arial Black" panose="020B0A04020102020204" pitchFamily="34" charset="0"/>
              </a:rPr>
              <a:t>6- What’s your weight?</a:t>
            </a:r>
            <a:endParaRPr lang="es-DO" sz="4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48A5873-8C46-4CC2-AB8B-77BA39DAEE06}"/>
              </a:ext>
            </a:extLst>
          </p:cNvPr>
          <p:cNvSpPr/>
          <p:nvPr/>
        </p:nvSpPr>
        <p:spPr>
          <a:xfrm>
            <a:off x="843642" y="1016368"/>
            <a:ext cx="7500257" cy="5151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a- I’m 36 years old.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b- She has blue eyes.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c- They are from Spain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3" name="applause.wav"/>
                </a:hlinkClick>
              </a:rPr>
              <a:t>d- My weight is 180 pounds.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e- He’s 6’5’’.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f- I’m a chef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g- She is beautiful.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h- His hair is brown.</a:t>
            </a:r>
            <a:endParaRPr lang="en-US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150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B20BA0D1-8DB4-4999-9E7C-66D94890E980}"/>
              </a:ext>
            </a:extLst>
          </p:cNvPr>
          <p:cNvSpPr/>
          <p:nvPr/>
        </p:nvSpPr>
        <p:spPr>
          <a:xfrm>
            <a:off x="0" y="0"/>
            <a:ext cx="12192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Arial Black" panose="020B0A04020102020204" pitchFamily="34" charset="0"/>
              </a:rPr>
              <a:t>7- Where are they from?</a:t>
            </a:r>
            <a:endParaRPr lang="es-DO" sz="4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48A5873-8C46-4CC2-AB8B-77BA39DAEE06}"/>
              </a:ext>
            </a:extLst>
          </p:cNvPr>
          <p:cNvSpPr/>
          <p:nvPr/>
        </p:nvSpPr>
        <p:spPr>
          <a:xfrm>
            <a:off x="843642" y="1016368"/>
            <a:ext cx="7500257" cy="5151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a- I’m 36 years old.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b- She has blue eyes.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3" name="applause.wav"/>
                </a:hlinkClick>
              </a:rPr>
              <a:t>c- They are from Spain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d- My weight is 180 pounds.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e- He’s 6’5’’.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f- I’m a chef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g- She is beautiful.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h- His hair is brown.</a:t>
            </a:r>
            <a:endParaRPr lang="en-US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373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B20BA0D1-8DB4-4999-9E7C-66D94890E980}"/>
              </a:ext>
            </a:extLst>
          </p:cNvPr>
          <p:cNvSpPr/>
          <p:nvPr/>
        </p:nvSpPr>
        <p:spPr>
          <a:xfrm>
            <a:off x="0" y="0"/>
            <a:ext cx="12192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Arial Black" panose="020B0A04020102020204" pitchFamily="34" charset="0"/>
              </a:rPr>
              <a:t>8- What color eyes does Brit have?</a:t>
            </a:r>
            <a:endParaRPr lang="es-DO" sz="4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48A5873-8C46-4CC2-AB8B-77BA39DAEE06}"/>
              </a:ext>
            </a:extLst>
          </p:cNvPr>
          <p:cNvSpPr/>
          <p:nvPr/>
        </p:nvSpPr>
        <p:spPr>
          <a:xfrm>
            <a:off x="843642" y="1016368"/>
            <a:ext cx="7500257" cy="5151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a- I’m 36 years old.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3" name="applause.wav"/>
                </a:hlinkClick>
              </a:rPr>
              <a:t>b- She has blue eyes.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c- They are from Spain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d- My weight is 180 pounds.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e- He’s 6’5’’.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f- I’m a chef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g- She is beautiful.</a:t>
            </a:r>
            <a:endParaRPr lang="en-US" sz="3600" dirty="0">
              <a:latin typeface="Arial Black" panose="020B0A04020102020204" pitchFamily="34" charset="0"/>
              <a:hlinkClick r:id="" action="ppaction://noaction">
                <a:snd r:embed="rId2" name="explode.wav"/>
              </a:hlinkClick>
            </a:endParaRPr>
          </a:p>
          <a:p>
            <a:pPr>
              <a:lnSpc>
                <a:spcPct val="115000"/>
              </a:lnSpc>
            </a:pPr>
            <a:r>
              <a:rPr lang="en-US" sz="3600" b="1" dirty="0">
                <a:latin typeface="Arial Black" panose="020B0A04020102020204" pitchFamily="34" charset="0"/>
                <a:hlinkClick r:id="" action="ppaction://noaction">
                  <a:snd r:embed="rId2" name="explode.wav"/>
                </a:hlinkClick>
              </a:rPr>
              <a:t>h- His hair is brown.</a:t>
            </a:r>
            <a:endParaRPr lang="en-US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79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Resultado de imagen para gif thanks for your attention">
            <a:extLst>
              <a:ext uri="{FF2B5EF4-FFF2-40B4-BE49-F238E27FC236}">
                <a16:creationId xmlns:a16="http://schemas.microsoft.com/office/drawing/2014/main" id="{3B512433-6FA0-4A75-84BA-44ED111A0E0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"/>
            <a:ext cx="12017829" cy="6715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0" name="Picture 2" descr="Resultado de imagen para gif thanks for your attention">
            <a:extLst>
              <a:ext uri="{FF2B5EF4-FFF2-40B4-BE49-F238E27FC236}">
                <a16:creationId xmlns:a16="http://schemas.microsoft.com/office/drawing/2014/main" id="{DFC86094-DCDA-4F0B-B4B5-5324E837F50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6441" y="0"/>
            <a:ext cx="7821387" cy="438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6590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099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CF4053-F8A4-4B10-B36D-DD709740B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9950020">
            <a:off x="1560872" y="214450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de-DE" sz="9600" b="1" dirty="0">
                <a:solidFill>
                  <a:srgbClr val="FF0000"/>
                </a:solidFill>
                <a:latin typeface="Arial Black" panose="020B0A04020102020204" pitchFamily="34" charset="0"/>
              </a:rPr>
              <a:t>SENTENCES</a:t>
            </a:r>
            <a:endParaRPr lang="es-DO" sz="96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811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9BC9081A-E148-41F3-9CFF-35A34F681CF0}"/>
              </a:ext>
            </a:extLst>
          </p:cNvPr>
          <p:cNvSpPr/>
          <p:nvPr/>
        </p:nvSpPr>
        <p:spPr>
          <a:xfrm>
            <a:off x="-103978" y="0"/>
            <a:ext cx="1229597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6000" b="1" dirty="0">
                <a:solidFill>
                  <a:srgbClr val="000000"/>
                </a:solidFill>
                <a:latin typeface="Arial" panose="020B0604020202020204" pitchFamily="34" charset="0"/>
              </a:rPr>
              <a:t>1. Hi everybody. My name is Grace. Today I’m going to talk about myself.</a:t>
            </a:r>
            <a:endParaRPr lang="en-US" sz="6000" dirty="0"/>
          </a:p>
        </p:txBody>
      </p:sp>
      <p:pic>
        <p:nvPicPr>
          <p:cNvPr id="3074" name="Picture 2" descr="Resultado de imagen para CANADIAN GIRL">
            <a:extLst>
              <a:ext uri="{FF2B5EF4-FFF2-40B4-BE49-F238E27FC236}">
                <a16:creationId xmlns:a16="http://schemas.microsoft.com/office/drawing/2014/main" id="{2360F8FC-8ADD-4B79-A55E-57FCD00C0A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799" y="2008414"/>
            <a:ext cx="4849586" cy="4849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7766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3F16BE9C-BAAA-459D-9DB3-01D3767FAE70}"/>
              </a:ext>
            </a:extLst>
          </p:cNvPr>
          <p:cNvSpPr/>
          <p:nvPr/>
        </p:nvSpPr>
        <p:spPr>
          <a:xfrm>
            <a:off x="0" y="211307"/>
            <a:ext cx="1219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2. I am from</a:t>
            </a:r>
            <a:r>
              <a:rPr lang="en-US" sz="4800" b="1" dirty="0">
                <a:latin typeface="Arial" panose="020B0604020202020204" pitchFamily="34" charset="0"/>
              </a:rPr>
              <a:t> 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</a:rPr>
              <a:t>Canada</a:t>
            </a:r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. I live in</a:t>
            </a:r>
            <a:r>
              <a:rPr lang="en-US" sz="4800" b="1" dirty="0">
                <a:latin typeface="Arial" panose="020B0604020202020204" pitchFamily="34" charset="0"/>
              </a:rPr>
              <a:t> 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</a:rPr>
              <a:t>Montreal</a:t>
            </a:r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es-DO" sz="4800" dirty="0"/>
          </a:p>
        </p:txBody>
      </p:sp>
      <p:pic>
        <p:nvPicPr>
          <p:cNvPr id="2050" name="Picture 2" descr="Resultado de imagen para I am fromÂ Canada">
            <a:extLst>
              <a:ext uri="{FF2B5EF4-FFF2-40B4-BE49-F238E27FC236}">
                <a16:creationId xmlns:a16="http://schemas.microsoft.com/office/drawing/2014/main" id="{7EE997FA-1803-4C0E-840E-14F6DB857F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9200"/>
            <a:ext cx="4936672" cy="4936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esultado de imagen para montreal canada MAP">
            <a:extLst>
              <a:ext uri="{FF2B5EF4-FFF2-40B4-BE49-F238E27FC236}">
                <a16:creationId xmlns:a16="http://schemas.microsoft.com/office/drawing/2014/main" id="{B2AE7996-EDFD-472F-84FD-2017A613FC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1098" y="1219200"/>
            <a:ext cx="6636101" cy="5312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4262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B819684-E1B4-4408-9FFD-97F86E45672B}"/>
              </a:ext>
            </a:extLst>
          </p:cNvPr>
          <p:cNvSpPr/>
          <p:nvPr/>
        </p:nvSpPr>
        <p:spPr>
          <a:xfrm>
            <a:off x="0" y="0"/>
            <a:ext cx="1219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3. I am an 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</a:rPr>
              <a:t>engineer</a:t>
            </a:r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. I work in a 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</a:rPr>
              <a:t>factory</a:t>
            </a:r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es-DO" dirty="0"/>
          </a:p>
        </p:txBody>
      </p:sp>
      <p:pic>
        <p:nvPicPr>
          <p:cNvPr id="4098" name="Picture 2" descr="Resultado de imagen para engineer WOMAN . I work in a factory.">
            <a:extLst>
              <a:ext uri="{FF2B5EF4-FFF2-40B4-BE49-F238E27FC236}">
                <a16:creationId xmlns:a16="http://schemas.microsoft.com/office/drawing/2014/main" id="{4AF68607-A467-4BFF-83CA-D503A3B308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275" y="1012371"/>
            <a:ext cx="9109982" cy="6547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6559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Resultado de imagen para LAWYER MAN">
            <a:extLst>
              <a:ext uri="{FF2B5EF4-FFF2-40B4-BE49-F238E27FC236}">
                <a16:creationId xmlns:a16="http://schemas.microsoft.com/office/drawing/2014/main" id="{7F9FCCE1-E658-4D1B-AC28-FAB5590C1F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898071"/>
            <a:ext cx="5443538" cy="6449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C289F742-2AA7-421B-9AE7-5EB5D8D506BA}"/>
              </a:ext>
            </a:extLst>
          </p:cNvPr>
          <p:cNvSpPr/>
          <p:nvPr/>
        </p:nvSpPr>
        <p:spPr>
          <a:xfrm>
            <a:off x="0" y="126661"/>
            <a:ext cx="1219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4. I am 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</a:rPr>
              <a:t>married</a:t>
            </a:r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. My 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</a:rPr>
              <a:t>husband</a:t>
            </a:r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 is Henry. He is a lawyer.</a:t>
            </a:r>
            <a:endParaRPr lang="es-DO" sz="48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477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8FF3A4D2-AE24-4D72-85AF-50807A48D30B}"/>
              </a:ext>
            </a:extLst>
          </p:cNvPr>
          <p:cNvSpPr/>
          <p:nvPr/>
        </p:nvSpPr>
        <p:spPr>
          <a:xfrm>
            <a:off x="0" y="0"/>
            <a:ext cx="1219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5. I am </a:t>
            </a:r>
            <a:r>
              <a:rPr lang="en-US" sz="4800" b="1" dirty="0">
                <a:solidFill>
                  <a:srgbClr val="CC0000"/>
                </a:solidFill>
                <a:latin typeface="Arial" panose="020B0604020202020204" pitchFamily="34" charset="0"/>
              </a:rPr>
              <a:t>27</a:t>
            </a:r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 years old.</a:t>
            </a:r>
            <a:endParaRPr lang="es-DO" sz="4800" b="1" dirty="0">
              <a:latin typeface="Arial" panose="020B0604020202020204" pitchFamily="34" charset="0"/>
            </a:endParaRPr>
          </a:p>
        </p:txBody>
      </p:sp>
      <p:pic>
        <p:nvPicPr>
          <p:cNvPr id="6146" name="Picture 2" descr="Resultado de imagen para I amÂ 27Â years old.">
            <a:extLst>
              <a:ext uri="{FF2B5EF4-FFF2-40B4-BE49-F238E27FC236}">
                <a16:creationId xmlns:a16="http://schemas.microsoft.com/office/drawing/2014/main" id="{1A798E9F-CBFB-4DA1-9B37-C980742C8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6343" y="896311"/>
            <a:ext cx="6466114" cy="560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99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37580023-7749-4511-90CD-F6D4B76A8261}"/>
              </a:ext>
            </a:extLst>
          </p:cNvPr>
          <p:cNvSpPr/>
          <p:nvPr/>
        </p:nvSpPr>
        <p:spPr>
          <a:xfrm>
            <a:off x="0" y="0"/>
            <a:ext cx="1219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6. I am </a:t>
            </a:r>
            <a:r>
              <a:rPr lang="en-US" sz="4800" b="1" dirty="0">
                <a:solidFill>
                  <a:srgbClr val="CC0000"/>
                </a:solidFill>
                <a:latin typeface="Arial" panose="020B0604020202020204" pitchFamily="34" charset="0"/>
              </a:rPr>
              <a:t>short</a:t>
            </a:r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. I am 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</a:rPr>
              <a:t>5’4’’</a:t>
            </a:r>
            <a:endParaRPr lang="es-DO" sz="4800" b="1" dirty="0">
              <a:latin typeface="Arial" panose="020B0604020202020204" pitchFamily="34" charset="0"/>
            </a:endParaRPr>
          </a:p>
        </p:txBody>
      </p:sp>
      <p:pic>
        <p:nvPicPr>
          <p:cNvPr id="7172" name="Picture 4" descr="Resultado de imagen para I amÂ short. I amÂ 5â4ââ GIF">
            <a:extLst>
              <a:ext uri="{FF2B5EF4-FFF2-40B4-BE49-F238E27FC236}">
                <a16:creationId xmlns:a16="http://schemas.microsoft.com/office/drawing/2014/main" id="{CF54F203-67C3-423D-AFEC-48D26CEB681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49" y="1047750"/>
            <a:ext cx="9179379" cy="581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4019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471</Words>
  <Application>Microsoft Office PowerPoint</Application>
  <PresentationFormat>Panorámica</PresentationFormat>
  <Paragraphs>88</Paragraphs>
  <Slides>24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9" baseType="lpstr">
      <vt:lpstr>Arial</vt:lpstr>
      <vt:lpstr>Arial Black</vt:lpstr>
      <vt:lpstr>Calibri</vt:lpstr>
      <vt:lpstr>Calibri Light</vt:lpstr>
      <vt:lpstr>Tema de Office</vt:lpstr>
      <vt:lpstr>EXPOSITIONS  ENGLISH 3 </vt:lpstr>
      <vt:lpstr>Presentación de PowerPoint</vt:lpstr>
      <vt:lpstr>SENTENCES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Angel</dc:creator>
  <cp:lastModifiedBy>Angel</cp:lastModifiedBy>
  <cp:revision>75</cp:revision>
  <dcterms:created xsi:type="dcterms:W3CDTF">2019-09-06T16:12:37Z</dcterms:created>
  <dcterms:modified xsi:type="dcterms:W3CDTF">2019-09-08T03:58:50Z</dcterms:modified>
</cp:coreProperties>
</file>