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72" r:id="rId15"/>
    <p:sldId id="283" r:id="rId16"/>
    <p:sldId id="284" r:id="rId17"/>
    <p:sldId id="285" r:id="rId18"/>
    <p:sldId id="286" r:id="rId19"/>
    <p:sldId id="288" r:id="rId20"/>
    <p:sldId id="289" r:id="rId21"/>
    <p:sldId id="291" r:id="rId22"/>
    <p:sldId id="271" r:id="rId23"/>
    <p:sldId id="273" r:id="rId24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71" autoAdjust="0"/>
  </p:normalViewPr>
  <p:slideViewPr>
    <p:cSldViewPr snapToGrid="0">
      <p:cViewPr varScale="1">
        <p:scale>
          <a:sx n="46" d="100"/>
          <a:sy n="46" d="100"/>
        </p:scale>
        <p:origin x="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8E2B-52F2-45F4-A7A0-275952EA3102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88937-BEB2-44DA-9C4D-C5F66FC60A8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685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8937-BEB2-44DA-9C4D-C5F66FC60A81}" type="slidenum">
              <a:rPr lang="es-DO" smtClean="0"/>
              <a:t>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6513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9EF8D-8FB2-45FD-A162-AB34E4C29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38AE1A-82AE-4B83-BFD4-6025CC06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290F8-8DF8-483F-8E3C-A4DC1C15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20C84-A8D6-4823-804E-F1D11500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24BFE-9B8A-4C78-B8E3-71D2471D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5718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2D13E-2FBF-46E5-BDC3-2456FFF8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9B1F41-22D4-40E8-8A68-24F20A74C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D3C2E-F44E-4DBD-8FF0-5DA22FFF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9D6FC-613B-478D-BE98-8505A8ED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2438D-1189-4FDE-9696-66E20CBD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27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192F51-6925-4151-B23F-EF694C172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C3D7BE-8667-4CBB-AA1F-3EB1F427B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2318C-73B7-4937-BAA8-7C99BADC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55884E-B3D4-4021-B4E0-FC755456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6722C-B819-4015-9362-F8FD9B78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829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F2186-A04C-4D7F-8A01-063612D1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3E955-6F08-4670-A2C8-23F08E194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F5DE65-0F15-4B83-9C99-1A56E8F7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C67AF-89E9-4063-8B8D-FD4CB88D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CC200-1B68-4432-82A7-C4F26D98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1688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A8210-3D70-4A7C-9D21-170830BC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4E8C75-DD15-424F-8655-4C7E804B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228B7-6A7F-4E01-9C2C-73450BC3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CD9E5-3BE4-485A-94D7-93ECF674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1BC6EC-CAF1-4459-97FD-6A0E1150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3932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C85A4-0317-4E3B-80BB-DE92D981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686FA-1500-4633-A3BA-56ECFEFEE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BE89E8-A605-48EB-9D5C-D22CC2236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6BFDBE-ECD8-4E19-B00D-7A925B6B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6B8824-1F84-435E-8AB7-DB63C4DF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D2C693-1CCB-4FDA-BCDD-553BFA8B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51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99020-7EF7-4DE3-AC8B-01A0DD0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60B1FF-96A5-4FCC-B48D-E59A1DAC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B54C27-A8ED-4C6F-BF57-38998FE3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071769-ADE7-45F1-983F-69D8A15CA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2E5E1A-78B9-47FA-8046-0A0A4A4C4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6DBF50-ACEA-4826-97D7-19767D05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55C5CA-426C-404A-B554-457E0118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143281-9779-4D3F-9AAC-C04A5F96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6389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931AD-EF16-4E22-AFFA-D1AC3802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A48FB5-CA9F-4073-AE60-23BE0C52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6CDA7D-CAD3-4065-94C1-C473B3D3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F0CAB7-48BB-4AAC-BBF8-898B3A03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14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C84AA2-1D1D-4717-A6AA-E8C52C95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324B2D-12C3-40D8-9166-803777E5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2D1A37-7E5D-4528-9F6F-59D8B662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634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5F1AD-AE88-4512-BC64-42917B2D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9EB42-6720-4413-923F-6CC4882D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DF9085-6A0B-45C1-A0BD-E4900A35F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006E3D-7D24-4654-B250-F0C7419D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873383-39FC-410F-AE34-25E7C10E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5FA218-F5EF-4A12-ADF1-D30E2FE6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711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49AF6-2339-4ED1-AD65-38E294B3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4FC339-99F3-460D-873C-322D7F381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6770CD-DA17-493E-9043-A96B2E74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C92AAE-0390-4C50-8CB4-7DE2A23C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45E977-4EF0-4CE2-9CDB-763C6425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0C29B-FBCF-4F16-8501-1D437C7F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994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E4E506-4142-4D15-A3D3-00738611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B7F1-E3C9-4903-B618-C9F7EAD4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137DE1-6734-4DEC-A90E-B4E49FB7C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BC90-3FD4-4BBF-80EF-EC2223139DA9}" type="datetimeFigureOut">
              <a:rPr lang="es-DO" smtClean="0"/>
              <a:t>7/9/2019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F835D-C8BD-4368-87A9-F326FD771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A0EDFE-CCE6-4C7A-A188-7C11B206D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45B2-A0AB-4190-ADCD-1B9F1C03CBF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3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D060C6E-A995-45E4-90C7-F3F30355A3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57980" y="2699525"/>
            <a:ext cx="1107603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s-DO" sz="4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EXPOSITIONS </a:t>
            </a:r>
            <a:br>
              <a:rPr kumimoji="0" lang="de-DE" altLang="es-DO" sz="4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</a:br>
            <a:r>
              <a:rPr kumimoji="0" lang="de-DE" altLang="es-DO" sz="4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ENGLISH 3</a:t>
            </a:r>
            <a:endParaRPr kumimoji="0" lang="de-DE" altLang="es-DO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s-D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Resultado de imagen para uapa">
            <a:extLst>
              <a:ext uri="{FF2B5EF4-FFF2-40B4-BE49-F238E27FC236}">
                <a16:creationId xmlns:a16="http://schemas.microsoft.com/office/drawing/2014/main" id="{80B642FD-011A-433C-BA4A-A08041A8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51" y="0"/>
            <a:ext cx="5797191" cy="24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FB1DA6B-4898-4D83-A9B0-333E9C8E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9" y="4490872"/>
            <a:ext cx="1107603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altLang="es-DO" sz="4400" dirty="0">
                <a:solidFill>
                  <a:srgbClr val="FF0000"/>
                </a:solidFill>
                <a:latin typeface="Arial Black" panose="020B0A04020102020204" pitchFamily="34" charset="0"/>
              </a:rPr>
              <a:t>Student1</a:t>
            </a:r>
            <a:br>
              <a:rPr lang="de-DE" altLang="es-DO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de-DE" altLang="es-DO" sz="4400" dirty="0">
                <a:solidFill>
                  <a:srgbClr val="FF0000"/>
                </a:solidFill>
                <a:latin typeface="Arial Black" panose="020B0A04020102020204" pitchFamily="34" charset="0"/>
              </a:rPr>
              <a:t>Student 2</a:t>
            </a:r>
            <a:endParaRPr lang="de-DE" altLang="es-DO" sz="4400" dirty="0">
              <a:solidFill>
                <a:srgbClr val="FF0000"/>
              </a:solidFill>
            </a:endParaRPr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de-DE" altLang="es-DO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67C3695-6333-48D3-ADDB-1D6B49803AEC}"/>
              </a:ext>
            </a:extLst>
          </p:cNvPr>
          <p:cNvSpPr/>
          <p:nvPr/>
        </p:nvSpPr>
        <p:spPr>
          <a:xfrm>
            <a:off x="0" y="-124062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</a:rPr>
              <a:t>7.    On Thanksgiving we are going to visit our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grandmother</a:t>
            </a:r>
            <a:r>
              <a:rPr lang="en-US" sz="4800" b="1" dirty="0">
                <a:latin typeface="Arial" panose="020B0604020202020204" pitchFamily="34" charset="0"/>
              </a:rPr>
              <a:t> and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grandfather</a:t>
            </a:r>
            <a:r>
              <a:rPr lang="en-US" b="1" dirty="0">
                <a:latin typeface="Arial" panose="020B0604020202020204" pitchFamily="34" charset="0"/>
              </a:rPr>
              <a:t>.</a:t>
            </a:r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407D54-74F0-4813-8E23-5E5F74EE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9" y="1289956"/>
            <a:ext cx="7674428" cy="60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5ACD263-4505-472D-93EF-116BA9CB1A58}"/>
              </a:ext>
            </a:extLst>
          </p:cNvPr>
          <p:cNvSpPr/>
          <p:nvPr/>
        </p:nvSpPr>
        <p:spPr>
          <a:xfrm>
            <a:off x="0" y="17617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</a:rPr>
              <a:t>8.    Our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granddaughter’s</a:t>
            </a:r>
            <a:r>
              <a:rPr lang="en-US" sz="4800" b="1" dirty="0">
                <a:latin typeface="Arial" panose="020B0604020202020204" pitchFamily="34" charset="0"/>
              </a:rPr>
              <a:t> birthday is next week</a:t>
            </a:r>
          </a:p>
          <a:p>
            <a:endParaRPr lang="es-DO" sz="4800" b="1" dirty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08F0E3-1B9A-4999-89DA-79EE094F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1191987"/>
            <a:ext cx="5476875" cy="5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E155E10-396E-4CA4-A9A2-B0EF6C9E22B2}"/>
              </a:ext>
            </a:extLst>
          </p:cNvPr>
          <p:cNvSpPr/>
          <p:nvPr/>
        </p:nvSpPr>
        <p:spPr>
          <a:xfrm>
            <a:off x="3008456" y="-295278"/>
            <a:ext cx="617508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0" b="1" dirty="0">
                <a:solidFill>
                  <a:srgbClr val="00B050"/>
                </a:solidFill>
                <a:latin typeface="Arial" panose="020B0604020202020204" pitchFamily="34" charset="0"/>
              </a:rPr>
              <a:t>Exercises</a:t>
            </a:r>
            <a:endParaRPr lang="es-DO" sz="10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8D8100-8D4F-478A-A030-0FC6C6AA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0" y="1032200"/>
            <a:ext cx="10928554" cy="56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742DAB-328F-46BE-B6FA-7994A3FA6B49}"/>
              </a:ext>
            </a:extLst>
          </p:cNvPr>
          <p:cNvSpPr/>
          <p:nvPr/>
        </p:nvSpPr>
        <p:spPr>
          <a:xfrm>
            <a:off x="0" y="-61949"/>
            <a:ext cx="120887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548DD4"/>
                </a:solidFill>
                <a:latin typeface="Arial" panose="020B0604020202020204" pitchFamily="34" charset="0"/>
              </a:rPr>
              <a:t>Complete the sentences </a:t>
            </a:r>
          </a:p>
          <a:p>
            <a:pPr algn="ctr"/>
            <a:r>
              <a:rPr lang="en-US" sz="4400" b="1" dirty="0">
                <a:solidFill>
                  <a:srgbClr val="548DD4"/>
                </a:solidFill>
                <a:latin typeface="Arial" panose="020B0604020202020204" pitchFamily="34" charset="0"/>
              </a:rPr>
              <a:t>with the family members</a:t>
            </a:r>
            <a:endParaRPr lang="es-DO" sz="4400" dirty="0"/>
          </a:p>
        </p:txBody>
      </p:sp>
      <p:pic>
        <p:nvPicPr>
          <p:cNvPr id="1026" name="Picture 2" descr="Resultado de imagen para my family">
            <a:extLst>
              <a:ext uri="{FF2B5EF4-FFF2-40B4-BE49-F238E27FC236}">
                <a16:creationId xmlns:a16="http://schemas.microsoft.com/office/drawing/2014/main" id="{03084D44-3EB3-4E49-98B5-63850FF7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1384601"/>
            <a:ext cx="10397613" cy="54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4800" dirty="0">
                <a:latin typeface="Arial Black" panose="020B0A04020102020204" pitchFamily="34" charset="0"/>
              </a:rPr>
              <a:t>Hello my name is </a:t>
            </a:r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Lisa</a:t>
            </a:r>
            <a:r>
              <a:rPr lang="en-US" sz="4800" dirty="0">
                <a:latin typeface="Arial Black" panose="020B0A04020102020204" pitchFamily="34" charset="0"/>
              </a:rPr>
              <a:t>. 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I’m married.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explode.wav"/>
                </a:hlinkClick>
              </a:rPr>
              <a:t>brother</a:t>
            </a:r>
            <a:r>
              <a:rPr lang="en-US" sz="4800" dirty="0">
                <a:latin typeface="Arial Black" panose="020B0A04020102020204" pitchFamily="34" charset="0"/>
              </a:rPr>
              <a:t> –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applause.wav"/>
                </a:hlinkClick>
              </a:rPr>
              <a:t>husband</a:t>
            </a:r>
            <a:r>
              <a:rPr lang="en-US" sz="4800" dirty="0">
                <a:latin typeface="Arial Black" panose="020B0A04020102020204" pitchFamily="34" charset="0"/>
              </a:rPr>
              <a:t>) is John.</a:t>
            </a:r>
            <a:endParaRPr lang="es-DO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id="{DD427ECF-B958-4650-8B9A-CCBC0BBCC26B}"/>
              </a:ext>
            </a:extLst>
          </p:cNvPr>
          <p:cNvSpPr/>
          <p:nvPr/>
        </p:nvSpPr>
        <p:spPr>
          <a:xfrm rot="1920946">
            <a:off x="1957695" y="3454811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D796C51-0BF5-485A-8C19-E90A917BD5C5}"/>
              </a:ext>
            </a:extLst>
          </p:cNvPr>
          <p:cNvSpPr/>
          <p:nvPr/>
        </p:nvSpPr>
        <p:spPr>
          <a:xfrm>
            <a:off x="37867" y="78079"/>
            <a:ext cx="12154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 Black" panose="020B0A04020102020204" pitchFamily="34" charset="0"/>
                <a:ea typeface="Arial" panose="020B0604020202020204" pitchFamily="34" charset="0"/>
              </a:rPr>
              <a:t>2.</a:t>
            </a:r>
            <a:r>
              <a:rPr lang="en-US" sz="5400" b="1" dirty="0"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 </a:t>
            </a:r>
            <a:r>
              <a:rPr lang="en-US" sz="5400" b="1" dirty="0">
                <a:latin typeface="Arial Black" panose="020B0A04020102020204" pitchFamily="34" charset="0"/>
              </a:rPr>
              <a:t>Together we have 2 children. Jason is my </a:t>
            </a:r>
            <a:r>
              <a:rPr lang="en-US" sz="5400" dirty="0">
                <a:latin typeface="Arial Black" panose="020B0A04020102020204" pitchFamily="34" charset="0"/>
              </a:rPr>
              <a:t>(</a:t>
            </a:r>
            <a:r>
              <a:rPr lang="en-US" sz="5400" dirty="0">
                <a:latin typeface="Arial Black" panose="020B0A04020102020204" pitchFamily="34" charset="0"/>
                <a:hlinkClick r:id="" action="ppaction://noaction">
                  <a:snd r:embed="rId3" name="applause.wav"/>
                </a:hlinkClick>
              </a:rPr>
              <a:t>son</a:t>
            </a:r>
            <a:r>
              <a:rPr lang="en-US" sz="5400" dirty="0">
                <a:latin typeface="Arial Black" panose="020B0A04020102020204" pitchFamily="34" charset="0"/>
              </a:rPr>
              <a:t> – </a:t>
            </a:r>
            <a:r>
              <a:rPr lang="en-US" sz="5400" dirty="0">
                <a:latin typeface="Arial Black" panose="020B0A04020102020204" pitchFamily="34" charset="0"/>
                <a:hlinkClick r:id="" action="ppaction://noaction">
                  <a:snd r:embed="rId4" name="explode.wav"/>
                </a:hlinkClick>
              </a:rPr>
              <a:t>uncle</a:t>
            </a:r>
            <a:r>
              <a:rPr lang="en-US" sz="5400" dirty="0">
                <a:latin typeface="Arial Black" panose="020B0A04020102020204" pitchFamily="34" charset="0"/>
              </a:rPr>
              <a:t>) </a:t>
            </a:r>
            <a:endParaRPr lang="es-DO" sz="5400" b="1" dirty="0">
              <a:latin typeface="Arial Black" panose="020B0A04020102020204" pitchFamily="34" charset="0"/>
            </a:endParaRPr>
          </a:p>
        </p:txBody>
      </p:sp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EA5D4648-FD9C-4F7C-BB61-C322D47F89A1}"/>
              </a:ext>
            </a:extLst>
          </p:cNvPr>
          <p:cNvSpPr/>
          <p:nvPr/>
        </p:nvSpPr>
        <p:spPr>
          <a:xfrm rot="1920946">
            <a:off x="210538" y="4939515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dirty="0">
                <a:latin typeface="Arial Black" panose="020B0A04020102020204" pitchFamily="34" charset="0"/>
              </a:rPr>
              <a:t>Pamela is my beautiful 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applause.wav"/>
                </a:hlinkClick>
              </a:rPr>
              <a:t>daughter</a:t>
            </a:r>
            <a:r>
              <a:rPr lang="en-US" sz="4800" dirty="0">
                <a:latin typeface="Arial Black" panose="020B0A04020102020204" pitchFamily="34" charset="0"/>
              </a:rPr>
              <a:t> –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explode.wav"/>
                </a:hlinkClick>
              </a:rPr>
              <a:t>mother</a:t>
            </a:r>
            <a:r>
              <a:rPr lang="en-US" sz="4800" dirty="0">
                <a:latin typeface="Arial Black" panose="020B0A04020102020204" pitchFamily="34" charset="0"/>
              </a:rPr>
              <a:t>) 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She is very smart.</a:t>
            </a:r>
            <a:endParaRPr lang="es-DO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AD019649-418E-459A-A3DE-7C057D38A7DC}"/>
              </a:ext>
            </a:extLst>
          </p:cNvPr>
          <p:cNvSpPr/>
          <p:nvPr/>
        </p:nvSpPr>
        <p:spPr>
          <a:xfrm rot="9641791">
            <a:off x="4864180" y="5397912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4.    Jessy is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explode.wav"/>
                </a:hlinkClick>
              </a:rPr>
              <a:t>niece</a:t>
            </a:r>
            <a:r>
              <a:rPr lang="en-US" sz="4800" dirty="0">
                <a:latin typeface="Arial Black" panose="020B0A04020102020204" pitchFamily="34" charset="0"/>
              </a:rPr>
              <a:t> -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applause.wav"/>
                </a:hlinkClick>
              </a:rPr>
              <a:t>sister</a:t>
            </a:r>
            <a:r>
              <a:rPr lang="en-US" sz="4800" dirty="0">
                <a:latin typeface="Arial Black" panose="020B0A04020102020204" pitchFamily="34" charset="0"/>
              </a:rPr>
              <a:t>) She likes to listen to music.</a:t>
            </a:r>
          </a:p>
          <a:p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0649F9B3-2B06-4223-9BBF-F9DFD5B8F12B}"/>
              </a:ext>
            </a:extLst>
          </p:cNvPr>
          <p:cNvSpPr/>
          <p:nvPr/>
        </p:nvSpPr>
        <p:spPr>
          <a:xfrm rot="9013209">
            <a:off x="6382296" y="3400027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5.    Edgar is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applause.wav"/>
                </a:hlinkClick>
              </a:rPr>
              <a:t>brother</a:t>
            </a:r>
            <a:r>
              <a:rPr lang="en-US" sz="4800" dirty="0">
                <a:latin typeface="Arial Black" panose="020B0A04020102020204" pitchFamily="34" charset="0"/>
              </a:rPr>
              <a:t> –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explode.wav"/>
                </a:hlinkClick>
              </a:rPr>
              <a:t>uncle</a:t>
            </a:r>
            <a:r>
              <a:rPr lang="en-US" sz="4800" dirty="0">
                <a:latin typeface="Arial Black" panose="020B0A04020102020204" pitchFamily="34" charset="0"/>
              </a:rPr>
              <a:t>) His wife is Carmen.</a:t>
            </a:r>
            <a:endParaRPr lang="es-DO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3EC7099F-06E8-416D-8C72-14A307239ABA}"/>
              </a:ext>
            </a:extLst>
          </p:cNvPr>
          <p:cNvSpPr/>
          <p:nvPr/>
        </p:nvSpPr>
        <p:spPr>
          <a:xfrm rot="7736288">
            <a:off x="8129896" y="2937547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6.    Peter is Susan’s brother. Peter is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explode.wav"/>
                </a:hlinkClick>
              </a:rPr>
              <a:t>husband</a:t>
            </a:r>
            <a:r>
              <a:rPr lang="en-US" sz="4800" dirty="0">
                <a:latin typeface="Arial Black" panose="020B0A04020102020204" pitchFamily="34" charset="0"/>
              </a:rPr>
              <a:t> -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applause.wav"/>
                </a:hlinkClick>
              </a:rPr>
              <a:t>nephew</a:t>
            </a:r>
            <a:r>
              <a:rPr lang="en-US" sz="4800" dirty="0">
                <a:latin typeface="Arial Black" panose="020B0A04020102020204" pitchFamily="34" charset="0"/>
              </a:rPr>
              <a:t>)</a:t>
            </a:r>
            <a:endParaRPr lang="es-DO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ADC164E9-6881-4001-A099-C03270D7CFDA}"/>
              </a:ext>
            </a:extLst>
          </p:cNvPr>
          <p:cNvSpPr/>
          <p:nvPr/>
        </p:nvSpPr>
        <p:spPr>
          <a:xfrm rot="679218">
            <a:off x="5533652" y="5561197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85F34A2-98DC-4F2B-82D2-E95BF5AF6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600578"/>
              </p:ext>
            </p:extLst>
          </p:nvPr>
        </p:nvGraphicFramePr>
        <p:xfrm>
          <a:off x="505869" y="191784"/>
          <a:ext cx="11180262" cy="1046439"/>
        </p:xfrm>
        <a:graphic>
          <a:graphicData uri="http://schemas.openxmlformats.org/drawingml/2006/table">
            <a:tbl>
              <a:tblPr firstRow="1" firstCol="1" bandRow="1"/>
              <a:tblGrid>
                <a:gridCol w="11180262">
                  <a:extLst>
                    <a:ext uri="{9D8B030D-6E8A-4147-A177-3AD203B41FA5}">
                      <a16:colId xmlns:a16="http://schemas.microsoft.com/office/drawing/2014/main" val="3056075701"/>
                    </a:ext>
                  </a:extLst>
                </a:gridCol>
              </a:tblGrid>
              <a:tr h="1046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0" b="1" dirty="0">
                          <a:effectLst/>
                          <a:latin typeface="Arial" panose="020B0604020202020204" pitchFamily="34" charset="0"/>
                        </a:rPr>
                        <a:t>GROUP # 1:</a:t>
                      </a:r>
                      <a:r>
                        <a:rPr lang="de-DE" sz="6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MY FAMILY</a:t>
                      </a:r>
                      <a:endParaRPr lang="de-DE" sz="6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046209"/>
                  </a:ext>
                </a:extLst>
              </a:tr>
            </a:tbl>
          </a:graphicData>
        </a:graphic>
      </p:graphicFrame>
      <p:pic>
        <p:nvPicPr>
          <p:cNvPr id="2050" name="Picture 2" descr="Resultado de imagen para my family">
            <a:extLst>
              <a:ext uri="{FF2B5EF4-FFF2-40B4-BE49-F238E27FC236}">
                <a16:creationId xmlns:a16="http://schemas.microsoft.com/office/drawing/2014/main" id="{CA379036-28A5-4491-BED4-74A84C30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3" y="1548582"/>
            <a:ext cx="9099754" cy="4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7.    Susan is Peter’s sister. Susan is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explode.wav"/>
                </a:hlinkClick>
              </a:rPr>
              <a:t>wife</a:t>
            </a:r>
            <a:r>
              <a:rPr lang="en-US" sz="4800" dirty="0">
                <a:latin typeface="Arial Black" panose="020B0A04020102020204" pitchFamily="34" charset="0"/>
              </a:rPr>
              <a:t> -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applause.wav"/>
                </a:hlinkClick>
              </a:rPr>
              <a:t>niece</a:t>
            </a:r>
            <a:r>
              <a:rPr lang="en-US" sz="4800" dirty="0">
                <a:latin typeface="Arial Black" panose="020B0A04020102020204" pitchFamily="34" charset="0"/>
              </a:rPr>
              <a:t>)</a:t>
            </a:r>
            <a:endParaRPr lang="es-DO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523EB3F0-45AE-4B54-B853-BC95D6FB1124}"/>
              </a:ext>
            </a:extLst>
          </p:cNvPr>
          <p:cNvSpPr/>
          <p:nvPr/>
        </p:nvSpPr>
        <p:spPr>
          <a:xfrm rot="8759377">
            <a:off x="10164098" y="5029192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20BA0D1-8DB4-4999-9E7C-66D94890E980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8.    Joseph is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applause.wav"/>
                </a:hlinkClick>
              </a:rPr>
              <a:t>father</a:t>
            </a:r>
            <a:r>
              <a:rPr lang="en-US" sz="4800" dirty="0">
                <a:latin typeface="Arial Black" panose="020B0A04020102020204" pitchFamily="34" charset="0"/>
              </a:rPr>
              <a:t> -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explode.wav"/>
                </a:hlinkClick>
              </a:rPr>
              <a:t>uncle</a:t>
            </a:r>
            <a:r>
              <a:rPr lang="en-US" sz="4800" dirty="0">
                <a:latin typeface="Arial Black" panose="020B0A04020102020204" pitchFamily="34" charset="0"/>
              </a:rPr>
              <a:t>) and Mary is my (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3" name="explode.wav"/>
                </a:hlinkClick>
              </a:rPr>
              <a:t>aunt</a:t>
            </a:r>
            <a:r>
              <a:rPr lang="en-US" sz="4800" dirty="0">
                <a:latin typeface="Arial Black" panose="020B0A04020102020204" pitchFamily="34" charset="0"/>
              </a:rPr>
              <a:t> - </a:t>
            </a:r>
            <a:r>
              <a:rPr lang="en-US" sz="4800" dirty="0">
                <a:latin typeface="Arial Black" panose="020B0A04020102020204" pitchFamily="34" charset="0"/>
                <a:hlinkClick r:id="" action="ppaction://noaction">
                  <a:snd r:embed="rId2" name="applause.wav"/>
                </a:hlinkClick>
              </a:rPr>
              <a:t>mother</a:t>
            </a:r>
            <a:r>
              <a:rPr lang="en-US" sz="4800" dirty="0">
                <a:latin typeface="Arial Black" panose="020B0A04020102020204" pitchFamily="34" charset="0"/>
              </a:rPr>
              <a:t>)</a:t>
            </a:r>
            <a:endParaRPr lang="es-DO" sz="4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37A90-87C2-4922-8B31-51A7B20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3" y="2258241"/>
            <a:ext cx="9489512" cy="4521680"/>
          </a:xfrm>
          <a:prstGeom prst="rect">
            <a:avLst/>
          </a:prstGeom>
        </p:spPr>
      </p:pic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C87E9FDA-D1B4-4475-9DFB-03F2CCF46DC0}"/>
              </a:ext>
            </a:extLst>
          </p:cNvPr>
          <p:cNvSpPr/>
          <p:nvPr/>
        </p:nvSpPr>
        <p:spPr>
          <a:xfrm rot="8759377">
            <a:off x="6584079" y="2306016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  <p:sp>
        <p:nvSpPr>
          <p:cNvPr id="7" name="Flecha: a la derecha con bandas 6">
            <a:extLst>
              <a:ext uri="{FF2B5EF4-FFF2-40B4-BE49-F238E27FC236}">
                <a16:creationId xmlns:a16="http://schemas.microsoft.com/office/drawing/2014/main" id="{212E1015-32CD-405C-972F-5C0AE8F8A701}"/>
              </a:ext>
            </a:extLst>
          </p:cNvPr>
          <p:cNvSpPr/>
          <p:nvPr/>
        </p:nvSpPr>
        <p:spPr>
          <a:xfrm rot="760184">
            <a:off x="1637984" y="2306016"/>
            <a:ext cx="1961535" cy="44982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5C2FDA5-C63E-4437-A8F7-F62EE13D4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693174"/>
            <a:ext cx="11503742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0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9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F4053-F8A4-4B10-B36D-DD709740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950020">
            <a:off x="1560872" y="21445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SENTENCES</a:t>
            </a:r>
            <a:endParaRPr lang="es-DO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C9081A-E148-41F3-9CFF-35A34F681CF0}"/>
              </a:ext>
            </a:extLst>
          </p:cNvPr>
          <p:cNvSpPr/>
          <p:nvPr/>
        </p:nvSpPr>
        <p:spPr>
          <a:xfrm>
            <a:off x="0" y="4468451"/>
            <a:ext cx="12295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en-US" sz="6000" b="1" dirty="0">
                <a:latin typeface="Arial Black" panose="020B0A04020102020204" pitchFamily="34" charset="0"/>
                <a:ea typeface="Arial" panose="020B0604020202020204" pitchFamily="34" charset="0"/>
              </a:rPr>
              <a:t>1.</a:t>
            </a:r>
            <a:r>
              <a:rPr lang="en-US" sz="6000" b="0" dirty="0"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    </a:t>
            </a:r>
            <a:r>
              <a:rPr lang="en-US" sz="6000" b="1" dirty="0">
                <a:latin typeface="Arial Black" panose="020B0A04020102020204" pitchFamily="34" charset="0"/>
              </a:rPr>
              <a:t>This is my </a:t>
            </a:r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mother</a:t>
            </a:r>
            <a:r>
              <a:rPr lang="en-US" sz="6000" b="1" dirty="0">
                <a:latin typeface="Arial Black" panose="020B0A04020102020204" pitchFamily="34" charset="0"/>
              </a:rPr>
              <a:t>, my </a:t>
            </a:r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cousin</a:t>
            </a:r>
            <a:r>
              <a:rPr lang="en-US" sz="6000" b="1" dirty="0">
                <a:latin typeface="Arial Black" panose="020B0A04020102020204" pitchFamily="34" charset="0"/>
              </a:rPr>
              <a:t> and my </a:t>
            </a:r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grandson</a:t>
            </a:r>
            <a:r>
              <a:rPr lang="en-US" sz="6000" b="1" dirty="0">
                <a:latin typeface="Arial Black" panose="020B0A04020102020204" pitchFamily="34" charset="0"/>
              </a:rPr>
              <a:t>.</a:t>
            </a:r>
            <a:endParaRPr lang="en-US" sz="600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n para mother,  cousin  grandson">
            <a:extLst>
              <a:ext uri="{FF2B5EF4-FFF2-40B4-BE49-F238E27FC236}">
                <a16:creationId xmlns:a16="http://schemas.microsoft.com/office/drawing/2014/main" id="{6B7248AF-437C-47C1-A78F-65436144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3" y="-132736"/>
            <a:ext cx="9763433" cy="44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16BE9C-BAAA-459D-9DB3-01D3767FAE70}"/>
              </a:ext>
            </a:extLst>
          </p:cNvPr>
          <p:cNvSpPr/>
          <p:nvPr/>
        </p:nvSpPr>
        <p:spPr>
          <a:xfrm>
            <a:off x="0" y="211307"/>
            <a:ext cx="80967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  <a:r>
              <a:rPr lang="en-US" sz="4800" b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   </a:t>
            </a:r>
            <a:r>
              <a:rPr lang="en-US" sz="4800" b="1" dirty="0">
                <a:latin typeface="Arial" panose="020B0604020202020204" pitchFamily="34" charset="0"/>
              </a:rPr>
              <a:t>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brother</a:t>
            </a:r>
            <a:r>
              <a:rPr lang="en-US" sz="4800" b="1" dirty="0">
                <a:latin typeface="Arial" panose="020B0604020202020204" pitchFamily="34" charset="0"/>
              </a:rPr>
              <a:t> is a doctor. </a:t>
            </a:r>
          </a:p>
          <a:p>
            <a:r>
              <a:rPr lang="en-US" sz="4800" b="1" dirty="0">
                <a:latin typeface="Arial" panose="020B0604020202020204" pitchFamily="34" charset="0"/>
              </a:rPr>
              <a:t>       He works in a hospital.</a:t>
            </a:r>
            <a:endParaRPr lang="es-DO" sz="4800" dirty="0"/>
          </a:p>
        </p:txBody>
      </p:sp>
      <p:pic>
        <p:nvPicPr>
          <p:cNvPr id="3074" name="Picture 2" descr="Resultado de imagen para doctor hospital">
            <a:extLst>
              <a:ext uri="{FF2B5EF4-FFF2-40B4-BE49-F238E27FC236}">
                <a16:creationId xmlns:a16="http://schemas.microsoft.com/office/drawing/2014/main" id="{01B7547B-1825-41B5-95A8-D6F7A4A4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19" y="1780967"/>
            <a:ext cx="7717268" cy="48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B819684-E1B4-4408-9FFD-97F86E45672B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</a:rPr>
              <a:t>3.    I have a big family. </a:t>
            </a:r>
          </a:p>
          <a:p>
            <a:r>
              <a:rPr lang="en-US" sz="4800" b="1" dirty="0">
                <a:latin typeface="Arial" panose="020B0604020202020204" pitchFamily="34" charset="0"/>
              </a:rPr>
              <a:t>We always share time together</a:t>
            </a:r>
            <a:r>
              <a:rPr lang="en-US" b="1" dirty="0">
                <a:latin typeface="Arial" panose="020B0604020202020204" pitchFamily="34" charset="0"/>
              </a:rPr>
              <a:t>.</a:t>
            </a:r>
            <a:endParaRPr lang="es-D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27961E-F6F0-4AEA-AC40-251C320B0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0" y="1696065"/>
            <a:ext cx="10688718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314ACE-3FB5-402A-A87D-C128C441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16" y="1401098"/>
            <a:ext cx="6939958" cy="545690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89F742-2AA7-421B-9AE7-5EB5D8D506BA}"/>
              </a:ext>
            </a:extLst>
          </p:cNvPr>
          <p:cNvSpPr/>
          <p:nvPr/>
        </p:nvSpPr>
        <p:spPr>
          <a:xfrm>
            <a:off x="0" y="12666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</a:rPr>
              <a:t>4.    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sister</a:t>
            </a:r>
            <a:r>
              <a:rPr lang="en-US" sz="4800" b="1" dirty="0">
                <a:latin typeface="Arial" panose="020B0604020202020204" pitchFamily="34" charset="0"/>
              </a:rPr>
              <a:t> has two children. They are 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nephew</a:t>
            </a:r>
            <a:r>
              <a:rPr lang="en-US" sz="4800" b="1" dirty="0">
                <a:latin typeface="Arial" panose="020B0604020202020204" pitchFamily="34" charset="0"/>
              </a:rPr>
              <a:t> and 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niece</a:t>
            </a:r>
            <a:r>
              <a:rPr lang="en-US" sz="4800" b="1" dirty="0">
                <a:latin typeface="Arial" panose="020B0604020202020204" pitchFamily="34" charset="0"/>
              </a:rPr>
              <a:t>.</a:t>
            </a:r>
            <a:endParaRPr lang="es-DO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F3A4D2-AE24-4D72-85AF-50807A48D30B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</a:rPr>
              <a:t>5.    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father</a:t>
            </a:r>
            <a:r>
              <a:rPr lang="en-US" sz="4800" b="1" dirty="0">
                <a:latin typeface="Arial" panose="020B0604020202020204" pitchFamily="34" charset="0"/>
              </a:rPr>
              <a:t> has two siblings. His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brother</a:t>
            </a:r>
            <a:r>
              <a:rPr lang="en-US" sz="4800" b="1" dirty="0">
                <a:latin typeface="Arial" panose="020B0604020202020204" pitchFamily="34" charset="0"/>
              </a:rPr>
              <a:t> is 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uncle</a:t>
            </a:r>
            <a:r>
              <a:rPr lang="en-US" sz="4800" b="1" dirty="0">
                <a:latin typeface="Arial" panose="020B0604020202020204" pitchFamily="34" charset="0"/>
              </a:rPr>
              <a:t> and his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sister</a:t>
            </a:r>
            <a:r>
              <a:rPr lang="en-US" sz="4800" b="1" dirty="0">
                <a:latin typeface="Arial" panose="020B0604020202020204" pitchFamily="34" charset="0"/>
              </a:rPr>
              <a:t> is my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aunt</a:t>
            </a:r>
            <a:r>
              <a:rPr lang="en-US" sz="4800" b="1" dirty="0">
                <a:latin typeface="Arial" panose="020B0604020202020204" pitchFamily="34" charset="0"/>
              </a:rPr>
              <a:t>.</a:t>
            </a:r>
            <a:endParaRPr lang="es-DO" sz="48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DF16D7-285D-4A9F-AD1E-9F18FC1B2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489587"/>
            <a:ext cx="8782819" cy="52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7580023-7749-4511-90CD-F6D4B76A8261}"/>
              </a:ext>
            </a:extLst>
          </p:cNvPr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</a:rPr>
              <a:t>6.    Michael is the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husband</a:t>
            </a:r>
            <a:r>
              <a:rPr lang="en-US" sz="4800" b="1" dirty="0">
                <a:latin typeface="Arial" panose="020B0604020202020204" pitchFamily="34" charset="0"/>
              </a:rPr>
              <a:t> and Lucy is the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wife</a:t>
            </a:r>
            <a:r>
              <a:rPr lang="en-US" sz="4800" b="1" dirty="0">
                <a:latin typeface="Arial" panose="020B0604020202020204" pitchFamily="34" charset="0"/>
              </a:rPr>
              <a:t>. They have one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daughter</a:t>
            </a:r>
            <a:r>
              <a:rPr lang="en-US" sz="4800" b="1" dirty="0">
                <a:latin typeface="Arial" panose="020B0604020202020204" pitchFamily="34" charset="0"/>
              </a:rPr>
              <a:t> and two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sons</a:t>
            </a:r>
            <a:r>
              <a:rPr lang="en-US" sz="4800" b="1" dirty="0">
                <a:latin typeface="Arial" panose="020B0604020202020204" pitchFamily="34" charset="0"/>
              </a:rPr>
              <a:t>.</a:t>
            </a:r>
            <a:endParaRPr lang="es-DO" sz="4800" b="1" dirty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B80DB-9F49-4CD9-B99C-1EAC1EB6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84" y="1622324"/>
            <a:ext cx="6282813" cy="52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149</Words>
  <Application>Microsoft Office PowerPoint</Application>
  <PresentationFormat>Panorámica</PresentationFormat>
  <Paragraphs>29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Tema de Office</vt:lpstr>
      <vt:lpstr>EXPOSITIONS  ENGLISH 3 </vt:lpstr>
      <vt:lpstr>Presentación de PowerPoint</vt:lpstr>
      <vt:lpstr>SENTENCES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</dc:creator>
  <cp:lastModifiedBy>Angel</cp:lastModifiedBy>
  <cp:revision>54</cp:revision>
  <dcterms:created xsi:type="dcterms:W3CDTF">2019-09-06T16:12:37Z</dcterms:created>
  <dcterms:modified xsi:type="dcterms:W3CDTF">2019-09-08T00:49:13Z</dcterms:modified>
</cp:coreProperties>
</file>